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7.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90" r:id="rId4"/>
    <p:sldMasterId id="2147483840" r:id="rId5"/>
    <p:sldMasterId id="2147483855" r:id="rId6"/>
    <p:sldMasterId id="2147483990" r:id="rId7"/>
    <p:sldMasterId id="2147484070" r:id="rId8"/>
    <p:sldMasterId id="2147484082" r:id="rId9"/>
    <p:sldMasterId id="2147484142" r:id="rId10"/>
    <p:sldMasterId id="2147484204" r:id="rId11"/>
  </p:sldMasterIdLst>
  <p:notesMasterIdLst>
    <p:notesMasterId r:id="rId37"/>
  </p:notesMasterIdLst>
  <p:handoutMasterIdLst>
    <p:handoutMasterId r:id="rId38"/>
  </p:handoutMasterIdLst>
  <p:sldIdLst>
    <p:sldId id="1764" r:id="rId12"/>
    <p:sldId id="1767" r:id="rId13"/>
    <p:sldId id="1763" r:id="rId14"/>
    <p:sldId id="1762" r:id="rId15"/>
    <p:sldId id="1619" r:id="rId16"/>
    <p:sldId id="342" r:id="rId17"/>
    <p:sldId id="1761" r:id="rId18"/>
    <p:sldId id="1758" r:id="rId19"/>
    <p:sldId id="1748" r:id="rId20"/>
    <p:sldId id="1766" r:id="rId21"/>
    <p:sldId id="1770" r:id="rId22"/>
    <p:sldId id="1392" r:id="rId23"/>
    <p:sldId id="1576" r:id="rId24"/>
    <p:sldId id="275" r:id="rId25"/>
    <p:sldId id="336" r:id="rId26"/>
    <p:sldId id="337" r:id="rId27"/>
    <p:sldId id="338" r:id="rId28"/>
    <p:sldId id="339" r:id="rId29"/>
    <p:sldId id="331" r:id="rId30"/>
    <p:sldId id="1760" r:id="rId31"/>
    <p:sldId id="1765" r:id="rId32"/>
    <p:sldId id="269" r:id="rId33"/>
    <p:sldId id="340" r:id="rId34"/>
    <p:sldId id="1754" r:id="rId35"/>
    <p:sldId id="161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3F98"/>
    <a:srgbClr val="5E5E5E"/>
    <a:srgbClr val="8FD1C4"/>
    <a:srgbClr val="A100FD"/>
    <a:srgbClr val="FFD420"/>
    <a:srgbClr val="F37735"/>
    <a:srgbClr val="4A4A4A"/>
    <a:srgbClr val="6D4CC0"/>
    <a:srgbClr val="FFD31F"/>
    <a:srgbClr val="0AAE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8C796B-3BD7-0038-0CE4-B8BC16351839}" v="45" dt="2022-10-13T18:07:26.426"/>
    <p1510:client id="{CE973EAC-F463-4A04-8735-45322E406454}" v="26" vWet="28" dt="2022-10-13T17:46:22.391"/>
    <p1510:client id="{EB0F1802-9B34-FA21-81B1-BA0C63D60E4A}" v="4" dt="2022-10-13T17:46:50.4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ableStyles" Target="tableStyles.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Master" Target="slideMasters/slideMaster9.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8.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microsoft.com/office/2015/10/relationships/revisionInfo" Target="revisionInfo.xml"/><Relationship Id="rId8" Type="http://schemas.openxmlformats.org/officeDocument/2006/relationships/slideMaster" Target="slideMasters/slideMaster6.xml"/><Relationship Id="rId3" Type="http://schemas.openxmlformats.org/officeDocument/2006/relationships/slideMaster" Target="slideMasters/slideMaster1.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3EEE81-FCDC-4C9A-9D94-0EF4C006BC4B}" type="datetimeFigureOut">
              <a:rPr lang="en-US" smtClean="0"/>
              <a:t>10/13/2022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152D5C-11E6-4DBC-A7AA-355872A5BED7}" type="slidenum">
              <a:rPr lang="en-US" smtClean="0"/>
              <a:t>‹#›</a:t>
            </a:fld>
            <a:endParaRPr lang="en-US"/>
          </a:p>
        </p:txBody>
      </p:sp>
    </p:spTree>
    <p:extLst>
      <p:ext uri="{BB962C8B-B14F-4D97-AF65-F5344CB8AC3E}">
        <p14:creationId xmlns:p14="http://schemas.microsoft.com/office/powerpoint/2010/main" val="178887808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BB3C19-1E7E-4FD8-9D03-5DF394F4D36E}" type="datetimeFigureOut">
              <a:rPr lang="en-US" smtClean="0"/>
              <a:t>10/13/2022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E2300-E399-4829-BE9B-B1F4BE64D632}" type="slidenum">
              <a:rPr lang="en-US" smtClean="0"/>
              <a:t>‹#›</a:t>
            </a:fld>
            <a:endParaRPr lang="en-US"/>
          </a:p>
        </p:txBody>
      </p:sp>
    </p:spTree>
    <p:extLst>
      <p:ext uri="{BB962C8B-B14F-4D97-AF65-F5344CB8AC3E}">
        <p14:creationId xmlns:p14="http://schemas.microsoft.com/office/powerpoint/2010/main" val="287450601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04C6F-C361-4819-B946-219A9B3EF9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055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Contact Slide – Please update State Name, add address, phone number and e-mail +map picture on the right (it doesn’t have to be a map, it can be any pic if desired).  Website link can be updated with “/state” or leave as is.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HOW TO CHANGE IMAGE – </a:t>
            </a:r>
            <a:r>
              <a:rPr lang="en-US"/>
              <a:t>Click icon to add picture&gt;Choose new image from desired location in your computer.</a:t>
            </a:r>
          </a:p>
          <a:p>
            <a:endParaRPr lang="en-US"/>
          </a:p>
          <a:p>
            <a:r>
              <a:rPr lang="en-US" b="1"/>
              <a:t>HOW TO CHANGE SHAPE COLORS – </a:t>
            </a:r>
            <a:r>
              <a:rPr lang="en-US" b="0"/>
              <a:t>Double click desired shape&gt; Go to shape format (button at top bar)&gt;Click shape fill&gt;Choose desired Best Buddies theme color.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HOW TO CHANGE TEXT COLORS – </a:t>
            </a:r>
            <a:r>
              <a:rPr lang="en-US" b="0"/>
              <a:t>Double click desired text&gt; Go to shape format (button at top bar)&gt;Click text fill&gt;Choose desired Best Buddies theme color.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04C6F-C361-4819-B946-219A9B3EF9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200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B9EBBA-996F-894A-B54A-D6246ED52CEA}" type="datetimeFigureOut">
              <a:rPr lang="en-US" dirty="0">
                <a:solidFill>
                  <a:prstClr val="white"/>
                </a:solidFill>
              </a:rPr>
              <a:pPr/>
              <a:t>10/13/2022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2583756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solidFill>
                  <a:prstClr val="white"/>
                </a:solidFill>
              </a:rPr>
              <a:pPr/>
              <a:t>10/13/2022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36966588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03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815497" y="2001323"/>
            <a:ext cx="2540178"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3498313" y="2001323"/>
            <a:ext cx="2540178"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8" name="Picture Placeholder 5">
            <a:extLst>
              <a:ext uri="{FF2B5EF4-FFF2-40B4-BE49-F238E27FC236}">
                <a16:creationId xmlns:a16="http://schemas.microsoft.com/office/drawing/2014/main" id="{C0C7254D-9871-41CA-B62C-64C59AFF11A1}"/>
              </a:ext>
            </a:extLst>
          </p:cNvPr>
          <p:cNvSpPr>
            <a:spLocks noGrp="1"/>
          </p:cNvSpPr>
          <p:nvPr>
            <p:ph type="pic" sz="quarter" idx="21"/>
          </p:nvPr>
        </p:nvSpPr>
        <p:spPr>
          <a:xfrm>
            <a:off x="6181129" y="2001323"/>
            <a:ext cx="2540178"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0" name="Picture Placeholder 5">
            <a:extLst>
              <a:ext uri="{FF2B5EF4-FFF2-40B4-BE49-F238E27FC236}">
                <a16:creationId xmlns:a16="http://schemas.microsoft.com/office/drawing/2014/main" id="{C0C7254D-9871-41CA-B62C-64C59AFF11A1}"/>
              </a:ext>
            </a:extLst>
          </p:cNvPr>
          <p:cNvSpPr>
            <a:spLocks noGrp="1"/>
          </p:cNvSpPr>
          <p:nvPr>
            <p:ph type="pic" sz="quarter" idx="22"/>
          </p:nvPr>
        </p:nvSpPr>
        <p:spPr>
          <a:xfrm>
            <a:off x="8863945" y="2001323"/>
            <a:ext cx="2540178"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9" name="Straight Connector 8"/>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30122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17_L 7">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C0C7254D-9871-41CA-B62C-64C59AFF11A1}"/>
              </a:ext>
            </a:extLst>
          </p:cNvPr>
          <p:cNvSpPr>
            <a:spLocks noGrp="1"/>
          </p:cNvSpPr>
          <p:nvPr>
            <p:ph type="pic" sz="quarter" idx="19"/>
          </p:nvPr>
        </p:nvSpPr>
        <p:spPr>
          <a:xfrm>
            <a:off x="579550" y="463640"/>
            <a:ext cx="2601533" cy="1828800"/>
          </a:xfrm>
          <a:custGeom>
            <a:avLst/>
            <a:gdLst>
              <a:gd name="connsiteX0" fmla="*/ 0 w 2601533"/>
              <a:gd name="connsiteY0" fmla="*/ 0 h 1828800"/>
              <a:gd name="connsiteX1" fmla="*/ 2601533 w 2601533"/>
              <a:gd name="connsiteY1" fmla="*/ 0 h 1828800"/>
              <a:gd name="connsiteX2" fmla="*/ 2601533 w 2601533"/>
              <a:gd name="connsiteY2" fmla="*/ 1828800 h 1828800"/>
              <a:gd name="connsiteX3" fmla="*/ 0 w 2601533"/>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601533" h="1828800">
                <a:moveTo>
                  <a:pt x="0" y="0"/>
                </a:moveTo>
                <a:lnTo>
                  <a:pt x="2601533" y="0"/>
                </a:lnTo>
                <a:lnTo>
                  <a:pt x="2601533" y="1828800"/>
                </a:lnTo>
                <a:lnTo>
                  <a:pt x="0" y="1828800"/>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4" name="Picture Placeholder 23">
            <a:extLst>
              <a:ext uri="{FF2B5EF4-FFF2-40B4-BE49-F238E27FC236}">
                <a16:creationId xmlns:a16="http://schemas.microsoft.com/office/drawing/2014/main" id="{C0C7254D-9871-41CA-B62C-64C59AFF11A1}"/>
              </a:ext>
            </a:extLst>
          </p:cNvPr>
          <p:cNvSpPr>
            <a:spLocks noGrp="1"/>
          </p:cNvSpPr>
          <p:nvPr>
            <p:ph type="pic" sz="quarter" idx="20"/>
          </p:nvPr>
        </p:nvSpPr>
        <p:spPr>
          <a:xfrm>
            <a:off x="4823139" y="463640"/>
            <a:ext cx="2601533" cy="1828800"/>
          </a:xfrm>
          <a:custGeom>
            <a:avLst/>
            <a:gdLst>
              <a:gd name="connsiteX0" fmla="*/ 0 w 2601533"/>
              <a:gd name="connsiteY0" fmla="*/ 0 h 1828800"/>
              <a:gd name="connsiteX1" fmla="*/ 2601533 w 2601533"/>
              <a:gd name="connsiteY1" fmla="*/ 0 h 1828800"/>
              <a:gd name="connsiteX2" fmla="*/ 2601533 w 2601533"/>
              <a:gd name="connsiteY2" fmla="*/ 1828800 h 1828800"/>
              <a:gd name="connsiteX3" fmla="*/ 0 w 2601533"/>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601533" h="1828800">
                <a:moveTo>
                  <a:pt x="0" y="0"/>
                </a:moveTo>
                <a:lnTo>
                  <a:pt x="2601533" y="0"/>
                </a:lnTo>
                <a:lnTo>
                  <a:pt x="2601533" y="1828800"/>
                </a:lnTo>
                <a:lnTo>
                  <a:pt x="0" y="1828800"/>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5" name="Picture Placeholder 24">
            <a:extLst>
              <a:ext uri="{FF2B5EF4-FFF2-40B4-BE49-F238E27FC236}">
                <a16:creationId xmlns:a16="http://schemas.microsoft.com/office/drawing/2014/main" id="{C0C7254D-9871-41CA-B62C-64C59AFF11A1}"/>
              </a:ext>
            </a:extLst>
          </p:cNvPr>
          <p:cNvSpPr>
            <a:spLocks noGrp="1"/>
          </p:cNvSpPr>
          <p:nvPr>
            <p:ph type="pic" sz="quarter" idx="21"/>
          </p:nvPr>
        </p:nvSpPr>
        <p:spPr>
          <a:xfrm>
            <a:off x="9066728" y="463640"/>
            <a:ext cx="2601533" cy="1828800"/>
          </a:xfrm>
          <a:custGeom>
            <a:avLst/>
            <a:gdLst>
              <a:gd name="connsiteX0" fmla="*/ 0 w 2601533"/>
              <a:gd name="connsiteY0" fmla="*/ 0 h 1828800"/>
              <a:gd name="connsiteX1" fmla="*/ 2601533 w 2601533"/>
              <a:gd name="connsiteY1" fmla="*/ 0 h 1828800"/>
              <a:gd name="connsiteX2" fmla="*/ 2601533 w 2601533"/>
              <a:gd name="connsiteY2" fmla="*/ 1828800 h 1828800"/>
              <a:gd name="connsiteX3" fmla="*/ 0 w 2601533"/>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601533" h="1828800">
                <a:moveTo>
                  <a:pt x="0" y="0"/>
                </a:moveTo>
                <a:lnTo>
                  <a:pt x="2601533" y="0"/>
                </a:lnTo>
                <a:lnTo>
                  <a:pt x="2601533" y="1828800"/>
                </a:lnTo>
                <a:lnTo>
                  <a:pt x="0" y="1828800"/>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6" name="Picture Placeholder 25">
            <a:extLst>
              <a:ext uri="{FF2B5EF4-FFF2-40B4-BE49-F238E27FC236}">
                <a16:creationId xmlns:a16="http://schemas.microsoft.com/office/drawing/2014/main" id="{C0C7254D-9871-41CA-B62C-64C59AFF11A1}"/>
              </a:ext>
            </a:extLst>
          </p:cNvPr>
          <p:cNvSpPr>
            <a:spLocks noGrp="1"/>
          </p:cNvSpPr>
          <p:nvPr>
            <p:ph type="pic" sz="quarter" idx="22"/>
          </p:nvPr>
        </p:nvSpPr>
        <p:spPr>
          <a:xfrm>
            <a:off x="2701345" y="3554568"/>
            <a:ext cx="2601533" cy="1828800"/>
          </a:xfrm>
          <a:custGeom>
            <a:avLst/>
            <a:gdLst>
              <a:gd name="connsiteX0" fmla="*/ 0 w 2601533"/>
              <a:gd name="connsiteY0" fmla="*/ 0 h 1828800"/>
              <a:gd name="connsiteX1" fmla="*/ 2601533 w 2601533"/>
              <a:gd name="connsiteY1" fmla="*/ 0 h 1828800"/>
              <a:gd name="connsiteX2" fmla="*/ 2601533 w 2601533"/>
              <a:gd name="connsiteY2" fmla="*/ 1828800 h 1828800"/>
              <a:gd name="connsiteX3" fmla="*/ 0 w 2601533"/>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601533" h="1828800">
                <a:moveTo>
                  <a:pt x="0" y="0"/>
                </a:moveTo>
                <a:lnTo>
                  <a:pt x="2601533" y="0"/>
                </a:lnTo>
                <a:lnTo>
                  <a:pt x="2601533" y="1828800"/>
                </a:lnTo>
                <a:lnTo>
                  <a:pt x="0" y="1828800"/>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7" name="Picture Placeholder 26">
            <a:extLst>
              <a:ext uri="{FF2B5EF4-FFF2-40B4-BE49-F238E27FC236}">
                <a16:creationId xmlns:a16="http://schemas.microsoft.com/office/drawing/2014/main" id="{C0C7254D-9871-41CA-B62C-64C59AFF11A1}"/>
              </a:ext>
            </a:extLst>
          </p:cNvPr>
          <p:cNvSpPr>
            <a:spLocks noGrp="1"/>
          </p:cNvSpPr>
          <p:nvPr>
            <p:ph type="pic" sz="quarter" idx="23"/>
          </p:nvPr>
        </p:nvSpPr>
        <p:spPr>
          <a:xfrm>
            <a:off x="6944934" y="3554568"/>
            <a:ext cx="2601533" cy="1828800"/>
          </a:xfrm>
          <a:custGeom>
            <a:avLst/>
            <a:gdLst>
              <a:gd name="connsiteX0" fmla="*/ 0 w 2601533"/>
              <a:gd name="connsiteY0" fmla="*/ 0 h 1828800"/>
              <a:gd name="connsiteX1" fmla="*/ 2601533 w 2601533"/>
              <a:gd name="connsiteY1" fmla="*/ 0 h 1828800"/>
              <a:gd name="connsiteX2" fmla="*/ 2601533 w 2601533"/>
              <a:gd name="connsiteY2" fmla="*/ 1828800 h 1828800"/>
              <a:gd name="connsiteX3" fmla="*/ 0 w 2601533"/>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601533" h="1828800">
                <a:moveTo>
                  <a:pt x="0" y="0"/>
                </a:moveTo>
                <a:lnTo>
                  <a:pt x="2601533" y="0"/>
                </a:lnTo>
                <a:lnTo>
                  <a:pt x="2601533" y="1828800"/>
                </a:lnTo>
                <a:lnTo>
                  <a:pt x="0" y="1828800"/>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21477157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23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19"/>
          </p:nvPr>
        </p:nvSpPr>
        <p:spPr>
          <a:xfrm>
            <a:off x="609601" y="2159000"/>
            <a:ext cx="3583786" cy="3583786"/>
          </a:xfrm>
          <a:custGeom>
            <a:avLst/>
            <a:gdLst>
              <a:gd name="connsiteX0" fmla="*/ 1742535 w 3485070"/>
              <a:gd name="connsiteY0" fmla="*/ 0 h 3485070"/>
              <a:gd name="connsiteX1" fmla="*/ 3485070 w 3485070"/>
              <a:gd name="connsiteY1" fmla="*/ 1742535 h 3485070"/>
              <a:gd name="connsiteX2" fmla="*/ 1742535 w 3485070"/>
              <a:gd name="connsiteY2" fmla="*/ 3485070 h 3485070"/>
              <a:gd name="connsiteX3" fmla="*/ 0 w 3485070"/>
              <a:gd name="connsiteY3" fmla="*/ 1742535 h 3485070"/>
              <a:gd name="connsiteX4" fmla="*/ 1742535 w 3485070"/>
              <a:gd name="connsiteY4" fmla="*/ 0 h 3485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5070" h="3485070">
                <a:moveTo>
                  <a:pt x="1742535" y="0"/>
                </a:moveTo>
                <a:cubicBezTo>
                  <a:pt x="2704911" y="0"/>
                  <a:pt x="3485070" y="780159"/>
                  <a:pt x="3485070" y="1742535"/>
                </a:cubicBezTo>
                <a:cubicBezTo>
                  <a:pt x="3485070" y="2704911"/>
                  <a:pt x="2704911" y="3485070"/>
                  <a:pt x="1742535" y="3485070"/>
                </a:cubicBezTo>
                <a:cubicBezTo>
                  <a:pt x="780159" y="3485070"/>
                  <a:pt x="0" y="2704911"/>
                  <a:pt x="0" y="1742535"/>
                </a:cubicBezTo>
                <a:cubicBezTo>
                  <a:pt x="0" y="780159"/>
                  <a:pt x="780159" y="0"/>
                  <a:pt x="1742535" y="0"/>
                </a:cubicBez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5" name="Straight Connector 4"/>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3500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28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10" name="Picture Placeholder 5">
            <a:extLst>
              <a:ext uri="{FF2B5EF4-FFF2-40B4-BE49-F238E27FC236}">
                <a16:creationId xmlns:a16="http://schemas.microsoft.com/office/drawing/2014/main" id="{C0C7254D-9871-41CA-B62C-64C59AFF11A1}"/>
              </a:ext>
            </a:extLst>
          </p:cNvPr>
          <p:cNvSpPr>
            <a:spLocks noGrp="1"/>
          </p:cNvSpPr>
          <p:nvPr>
            <p:ph type="pic" sz="quarter" idx="22"/>
          </p:nvPr>
        </p:nvSpPr>
        <p:spPr>
          <a:xfrm>
            <a:off x="0" y="1863307"/>
            <a:ext cx="12191999" cy="286397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5" name="Straight Connector 4"/>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2211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9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780988" y="2096213"/>
            <a:ext cx="2445288" cy="328666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9"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3506935" y="2096213"/>
            <a:ext cx="2445288" cy="328666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3" name="Picture Placeholder 5">
            <a:extLst>
              <a:ext uri="{FF2B5EF4-FFF2-40B4-BE49-F238E27FC236}">
                <a16:creationId xmlns:a16="http://schemas.microsoft.com/office/drawing/2014/main" id="{C0C7254D-9871-41CA-B62C-64C59AFF11A1}"/>
              </a:ext>
            </a:extLst>
          </p:cNvPr>
          <p:cNvSpPr>
            <a:spLocks noGrp="1"/>
          </p:cNvSpPr>
          <p:nvPr>
            <p:ph type="pic" sz="quarter" idx="21"/>
          </p:nvPr>
        </p:nvSpPr>
        <p:spPr>
          <a:xfrm>
            <a:off x="6232882" y="2096213"/>
            <a:ext cx="2445288" cy="328666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4" name="Picture Placeholder 5">
            <a:extLst>
              <a:ext uri="{FF2B5EF4-FFF2-40B4-BE49-F238E27FC236}">
                <a16:creationId xmlns:a16="http://schemas.microsoft.com/office/drawing/2014/main" id="{C0C7254D-9871-41CA-B62C-64C59AFF11A1}"/>
              </a:ext>
            </a:extLst>
          </p:cNvPr>
          <p:cNvSpPr>
            <a:spLocks noGrp="1"/>
          </p:cNvSpPr>
          <p:nvPr>
            <p:ph type="pic" sz="quarter" idx="22"/>
          </p:nvPr>
        </p:nvSpPr>
        <p:spPr>
          <a:xfrm>
            <a:off x="8958829" y="2096213"/>
            <a:ext cx="2445288" cy="328666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8" name="Straight Connector 7"/>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7574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6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0" y="2001323"/>
            <a:ext cx="3044952"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9"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3049016" y="2001323"/>
            <a:ext cx="3044952"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3" name="Picture Placeholder 5">
            <a:extLst>
              <a:ext uri="{FF2B5EF4-FFF2-40B4-BE49-F238E27FC236}">
                <a16:creationId xmlns:a16="http://schemas.microsoft.com/office/drawing/2014/main" id="{C0C7254D-9871-41CA-B62C-64C59AFF11A1}"/>
              </a:ext>
            </a:extLst>
          </p:cNvPr>
          <p:cNvSpPr>
            <a:spLocks noGrp="1"/>
          </p:cNvSpPr>
          <p:nvPr>
            <p:ph type="pic" sz="quarter" idx="21"/>
          </p:nvPr>
        </p:nvSpPr>
        <p:spPr>
          <a:xfrm>
            <a:off x="6098032" y="2001323"/>
            <a:ext cx="3044952"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4" name="Picture Placeholder 5">
            <a:extLst>
              <a:ext uri="{FF2B5EF4-FFF2-40B4-BE49-F238E27FC236}">
                <a16:creationId xmlns:a16="http://schemas.microsoft.com/office/drawing/2014/main" id="{C0C7254D-9871-41CA-B62C-64C59AFF11A1}"/>
              </a:ext>
            </a:extLst>
          </p:cNvPr>
          <p:cNvSpPr>
            <a:spLocks noGrp="1"/>
          </p:cNvSpPr>
          <p:nvPr>
            <p:ph type="pic" sz="quarter" idx="22"/>
          </p:nvPr>
        </p:nvSpPr>
        <p:spPr>
          <a:xfrm>
            <a:off x="9147048" y="2001323"/>
            <a:ext cx="3044952"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8" name="Straight Connector 7"/>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2653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30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9"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0" y="1821365"/>
            <a:ext cx="3044952" cy="307100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3"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6095322" y="1821365"/>
            <a:ext cx="3044952" cy="307100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6" name="Straight Connector 5"/>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43027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33_L 7">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0" y="0"/>
            <a:ext cx="12191999" cy="4547481"/>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3603179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46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522859" y="2136912"/>
            <a:ext cx="3578225" cy="2286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8095234" y="2136912"/>
            <a:ext cx="3578225" cy="2286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21"/>
          </p:nvPr>
        </p:nvSpPr>
        <p:spPr>
          <a:xfrm>
            <a:off x="4309047" y="2136912"/>
            <a:ext cx="3578225" cy="2286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7" name="Straight Connector 6"/>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4124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81_L 7">
    <p:spTree>
      <p:nvGrpSpPr>
        <p:cNvPr id="1" name=""/>
        <p:cNvGrpSpPr/>
        <p:nvPr/>
      </p:nvGrpSpPr>
      <p:grpSpPr>
        <a:xfrm>
          <a:off x="0" y="0"/>
          <a:ext cx="0" cy="0"/>
          <a:chOff x="0" y="0"/>
          <a:chExt cx="0" cy="0"/>
        </a:xfrm>
      </p:grpSpPr>
      <p:sp>
        <p:nvSpPr>
          <p:cNvPr id="3" name="Picture Placeholder 16">
            <a:extLst>
              <a:ext uri="{FF2B5EF4-FFF2-40B4-BE49-F238E27FC236}">
                <a16:creationId xmlns:a16="http://schemas.microsoft.com/office/drawing/2014/main" id="{327E2804-5EC8-47FE-867F-A396C3B9809A}"/>
              </a:ext>
            </a:extLst>
          </p:cNvPr>
          <p:cNvSpPr>
            <a:spLocks noGrp="1"/>
          </p:cNvSpPr>
          <p:nvPr>
            <p:ph type="pic" sz="quarter" idx="14"/>
          </p:nvPr>
        </p:nvSpPr>
        <p:spPr>
          <a:xfrm>
            <a:off x="0" y="0"/>
            <a:ext cx="7921592" cy="685800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Tree>
    <p:extLst>
      <p:ext uri="{BB962C8B-B14F-4D97-AF65-F5344CB8AC3E}">
        <p14:creationId xmlns:p14="http://schemas.microsoft.com/office/powerpoint/2010/main" val="545640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solidFill>
                  <a:prstClr val="white"/>
                </a:solidFill>
              </a:rPr>
              <a:pPr/>
              <a:t>10/13/2022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30054976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2_L 7">
    <p:spTree>
      <p:nvGrpSpPr>
        <p:cNvPr id="1" name=""/>
        <p:cNvGrpSpPr/>
        <p:nvPr/>
      </p:nvGrpSpPr>
      <p:grpSpPr>
        <a:xfrm>
          <a:off x="0" y="0"/>
          <a:ext cx="0" cy="0"/>
          <a:chOff x="0" y="0"/>
          <a:chExt cx="0" cy="0"/>
        </a:xfrm>
      </p:grpSpPr>
      <p:sp>
        <p:nvSpPr>
          <p:cNvPr id="3" name="Picture Placeholder 16">
            <a:extLst>
              <a:ext uri="{FF2B5EF4-FFF2-40B4-BE49-F238E27FC236}">
                <a16:creationId xmlns:a16="http://schemas.microsoft.com/office/drawing/2014/main" id="{327E2804-5EC8-47FE-867F-A396C3B9809A}"/>
              </a:ext>
            </a:extLst>
          </p:cNvPr>
          <p:cNvSpPr>
            <a:spLocks noGrp="1"/>
          </p:cNvSpPr>
          <p:nvPr>
            <p:ph type="pic" sz="quarter" idx="14"/>
          </p:nvPr>
        </p:nvSpPr>
        <p:spPr>
          <a:xfrm>
            <a:off x="0" y="0"/>
            <a:ext cx="12192000" cy="4580626"/>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Tree>
    <p:extLst>
      <p:ext uri="{BB962C8B-B14F-4D97-AF65-F5344CB8AC3E}">
        <p14:creationId xmlns:p14="http://schemas.microsoft.com/office/powerpoint/2010/main" val="633523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6564085" y="455085"/>
            <a:ext cx="5112911" cy="660511"/>
          </a:xfrm>
          <a:prstGeom prst="rect">
            <a:avLst/>
          </a:prstGeom>
        </p:spPr>
        <p:txBody>
          <a:bodyPr lIns="0" tIns="0" rIns="0" bIns="0" anchor="ctr"/>
          <a:lstStyle>
            <a:lvl1pPr algn="l">
              <a:defRPr sz="4800">
                <a:solidFill>
                  <a:schemeClr val="accent5"/>
                </a:solidFill>
              </a:defRPr>
            </a:lvl1pPr>
          </a:lstStyle>
          <a:p>
            <a:r>
              <a:rPr lang="en-US"/>
              <a:t>Click to edit title</a:t>
            </a:r>
          </a:p>
        </p:txBody>
      </p:sp>
      <p:sp>
        <p:nvSpPr>
          <p:cNvPr id="11"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6564085" y="1161801"/>
            <a:ext cx="5112911" cy="231007"/>
          </a:xfrm>
          <a:prstGeom prst="rect">
            <a:avLst/>
          </a:prstGeom>
        </p:spPr>
        <p:txBody>
          <a:bodyPr wrap="none" lIns="0" tIns="0" rIns="0" bIns="0" anchor="ctr">
            <a:noAutofit/>
          </a:bodyPr>
          <a:lstStyle>
            <a:lvl1pPr marL="0" indent="0" algn="l">
              <a:buNone/>
              <a:defRPr sz="1600"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8165" y="0"/>
            <a:ext cx="6134099" cy="6858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6" name="Straight Connector 5"/>
          <p:cNvCxnSpPr/>
          <p:nvPr userDrawn="1"/>
        </p:nvCxnSpPr>
        <p:spPr>
          <a:xfrm>
            <a:off x="6564085"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1727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_Title">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522502" y="455085"/>
            <a:ext cx="5112911" cy="660511"/>
          </a:xfrm>
          <a:prstGeom prst="rect">
            <a:avLst/>
          </a:prstGeom>
        </p:spPr>
        <p:txBody>
          <a:bodyPr lIns="0" tIns="0" rIns="0" bIns="0" anchor="ctr"/>
          <a:lstStyle>
            <a:lvl1pPr algn="l">
              <a:defRPr sz="4800">
                <a:solidFill>
                  <a:schemeClr val="accent5"/>
                </a:solidFill>
              </a:defRPr>
            </a:lvl1pPr>
          </a:lstStyle>
          <a:p>
            <a:r>
              <a:rPr lang="en-US"/>
              <a:t>Click to edit title</a:t>
            </a:r>
          </a:p>
        </p:txBody>
      </p:sp>
      <p:sp>
        <p:nvSpPr>
          <p:cNvPr id="11"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522502" y="1161801"/>
            <a:ext cx="5112911" cy="231007"/>
          </a:xfrm>
          <a:prstGeom prst="rect">
            <a:avLst/>
          </a:prstGeom>
        </p:spPr>
        <p:txBody>
          <a:bodyPr wrap="none" lIns="0" tIns="0" rIns="0" bIns="0" anchor="ctr">
            <a:noAutofit/>
          </a:bodyPr>
          <a:lstStyle>
            <a:lvl1pPr marL="0" indent="0" algn="l">
              <a:buNone/>
              <a:defRPr sz="1600"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6057901" y="0"/>
            <a:ext cx="6134099" cy="6858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6" name="Straight Connector 5"/>
          <p:cNvCxnSpPr/>
          <p:nvPr userDrawn="1"/>
        </p:nvCxnSpPr>
        <p:spPr>
          <a:xfrm>
            <a:off x="522502"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6937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5_Titl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3577401" y="1193800"/>
            <a:ext cx="6845301" cy="44704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28840239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_Titl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8582025" y="1866901"/>
            <a:ext cx="2790825" cy="20574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17"/>
          </p:nvPr>
        </p:nvSpPr>
        <p:spPr>
          <a:xfrm>
            <a:off x="1028701" y="1866900"/>
            <a:ext cx="2562226" cy="205739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Picture Placeholder 5">
            <a:extLst>
              <a:ext uri="{FF2B5EF4-FFF2-40B4-BE49-F238E27FC236}">
                <a16:creationId xmlns:a16="http://schemas.microsoft.com/office/drawing/2014/main" id="{C0C7254D-9871-41CA-B62C-64C59AFF11A1}"/>
              </a:ext>
            </a:extLst>
          </p:cNvPr>
          <p:cNvSpPr>
            <a:spLocks noGrp="1"/>
          </p:cNvSpPr>
          <p:nvPr>
            <p:ph type="pic" sz="quarter" idx="18"/>
          </p:nvPr>
        </p:nvSpPr>
        <p:spPr>
          <a:xfrm>
            <a:off x="1028701" y="4000499"/>
            <a:ext cx="4638674" cy="239077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4"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5"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11" name="Picture Placeholder 5">
            <a:extLst>
              <a:ext uri="{FF2B5EF4-FFF2-40B4-BE49-F238E27FC236}">
                <a16:creationId xmlns:a16="http://schemas.microsoft.com/office/drawing/2014/main" id="{C0C7254D-9871-41CA-B62C-64C59AFF11A1}"/>
              </a:ext>
            </a:extLst>
          </p:cNvPr>
          <p:cNvSpPr>
            <a:spLocks noGrp="1"/>
          </p:cNvSpPr>
          <p:nvPr>
            <p:ph type="pic" sz="quarter" idx="23"/>
          </p:nvPr>
        </p:nvSpPr>
        <p:spPr>
          <a:xfrm>
            <a:off x="3705659" y="1866900"/>
            <a:ext cx="4762500" cy="20574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Picture Placeholder 5">
            <a:extLst>
              <a:ext uri="{FF2B5EF4-FFF2-40B4-BE49-F238E27FC236}">
                <a16:creationId xmlns:a16="http://schemas.microsoft.com/office/drawing/2014/main" id="{C0C7254D-9871-41CA-B62C-64C59AFF11A1}"/>
              </a:ext>
            </a:extLst>
          </p:cNvPr>
          <p:cNvSpPr>
            <a:spLocks noGrp="1"/>
          </p:cNvSpPr>
          <p:nvPr>
            <p:ph type="pic" sz="quarter" idx="24"/>
          </p:nvPr>
        </p:nvSpPr>
        <p:spPr>
          <a:xfrm>
            <a:off x="5767388" y="4000499"/>
            <a:ext cx="2714625" cy="239077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6" name="Picture Placeholder 5">
            <a:extLst>
              <a:ext uri="{FF2B5EF4-FFF2-40B4-BE49-F238E27FC236}">
                <a16:creationId xmlns:a16="http://schemas.microsoft.com/office/drawing/2014/main" id="{C0C7254D-9871-41CA-B62C-64C59AFF11A1}"/>
              </a:ext>
            </a:extLst>
          </p:cNvPr>
          <p:cNvSpPr>
            <a:spLocks noGrp="1"/>
          </p:cNvSpPr>
          <p:nvPr>
            <p:ph type="pic" sz="quarter" idx="25"/>
          </p:nvPr>
        </p:nvSpPr>
        <p:spPr>
          <a:xfrm>
            <a:off x="8582025" y="4000499"/>
            <a:ext cx="2790825" cy="239077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10" name="Straight Connector 9"/>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0485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9_Title">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5"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10"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6257925" y="1864205"/>
            <a:ext cx="4571999" cy="308879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7"/>
          </p:nvPr>
        </p:nvSpPr>
        <p:spPr>
          <a:xfrm>
            <a:off x="1400175" y="1864205"/>
            <a:ext cx="4571999" cy="308879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6" name="Straight Connector 5"/>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2038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2">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85BA1271-122D-4A9A-98E7-3559A5EAF693}"/>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0" name="Title 2">
            <a:extLst>
              <a:ext uri="{FF2B5EF4-FFF2-40B4-BE49-F238E27FC236}">
                <a16:creationId xmlns:a16="http://schemas.microsoft.com/office/drawing/2014/main" id="{4A43DCC5-A85B-4451-A239-E0B60C4DEA6F}"/>
              </a:ext>
            </a:extLst>
          </p:cNvPr>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accent5"/>
                </a:solidFill>
              </a:defRPr>
            </a:lvl1pPr>
          </a:lstStyle>
          <a:p>
            <a:r>
              <a:rPr lang="en-US"/>
              <a:t>Click to edit Master title style</a:t>
            </a:r>
          </a:p>
        </p:txBody>
      </p:sp>
      <p:cxnSp>
        <p:nvCxnSpPr>
          <p:cNvPr id="4" name="Straight Connector 3"/>
          <p:cNvCxnSpPr/>
          <p:nvPr userDrawn="1"/>
        </p:nvCxnSpPr>
        <p:spPr>
          <a:xfrm>
            <a:off x="508001"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2773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7_Main Slide">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3944D8BF-1490-4A8D-8166-FA75799758D3}"/>
              </a:ext>
            </a:extLst>
          </p:cNvPr>
          <p:cNvSpPr>
            <a:spLocks noGrp="1"/>
          </p:cNvSpPr>
          <p:nvPr>
            <p:ph type="pic" sz="quarter" idx="11"/>
          </p:nvPr>
        </p:nvSpPr>
        <p:spPr>
          <a:xfrm>
            <a:off x="0" y="0"/>
            <a:ext cx="12192000" cy="685800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Tree>
    <p:extLst>
      <p:ext uri="{BB962C8B-B14F-4D97-AF65-F5344CB8AC3E}">
        <p14:creationId xmlns:p14="http://schemas.microsoft.com/office/powerpoint/2010/main" val="11444654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47_L 7">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9153525" y="0"/>
            <a:ext cx="3038475" cy="3362325"/>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p:txBody>
      </p:sp>
      <p:sp>
        <p:nvSpPr>
          <p:cNvPr id="5" name="Picture Placeholder 12">
            <a:extLst>
              <a:ext uri="{FF2B5EF4-FFF2-40B4-BE49-F238E27FC236}">
                <a16:creationId xmlns:a16="http://schemas.microsoft.com/office/drawing/2014/main" id="{C0C7254D-9871-41CA-B62C-64C59AFF11A1}"/>
              </a:ext>
            </a:extLst>
          </p:cNvPr>
          <p:cNvSpPr>
            <a:spLocks noGrp="1"/>
          </p:cNvSpPr>
          <p:nvPr>
            <p:ph type="pic" sz="quarter" idx="30"/>
          </p:nvPr>
        </p:nvSpPr>
        <p:spPr>
          <a:xfrm>
            <a:off x="5962650" y="-1"/>
            <a:ext cx="3038475" cy="3362325"/>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31"/>
          </p:nvPr>
        </p:nvSpPr>
        <p:spPr>
          <a:xfrm>
            <a:off x="9153525" y="3495675"/>
            <a:ext cx="3038475" cy="3362325"/>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p:txBody>
      </p:sp>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2"/>
          </p:nvPr>
        </p:nvSpPr>
        <p:spPr>
          <a:xfrm>
            <a:off x="5962650" y="3495674"/>
            <a:ext cx="3038475" cy="3362325"/>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28692314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48_L 7">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C0C7254D-9871-41CA-B62C-64C59AFF11A1}"/>
              </a:ext>
            </a:extLst>
          </p:cNvPr>
          <p:cNvSpPr>
            <a:spLocks noGrp="1"/>
          </p:cNvSpPr>
          <p:nvPr>
            <p:ph type="pic" sz="quarter" idx="32"/>
          </p:nvPr>
        </p:nvSpPr>
        <p:spPr>
          <a:xfrm>
            <a:off x="1200150" y="733424"/>
            <a:ext cx="3057525" cy="1638301"/>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5" name="Picture Placeholder 12">
            <a:extLst>
              <a:ext uri="{FF2B5EF4-FFF2-40B4-BE49-F238E27FC236}">
                <a16:creationId xmlns:a16="http://schemas.microsoft.com/office/drawing/2014/main" id="{C0C7254D-9871-41CA-B62C-64C59AFF11A1}"/>
              </a:ext>
            </a:extLst>
          </p:cNvPr>
          <p:cNvSpPr>
            <a:spLocks noGrp="1"/>
          </p:cNvSpPr>
          <p:nvPr>
            <p:ph type="pic" sz="quarter" idx="33"/>
          </p:nvPr>
        </p:nvSpPr>
        <p:spPr>
          <a:xfrm>
            <a:off x="4548187" y="733424"/>
            <a:ext cx="3057525" cy="1638301"/>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34"/>
          </p:nvPr>
        </p:nvSpPr>
        <p:spPr>
          <a:xfrm>
            <a:off x="7896225" y="733424"/>
            <a:ext cx="3057525" cy="1638301"/>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1200150" y="3448049"/>
            <a:ext cx="3057525" cy="1638301"/>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8" name="Picture Placeholder 12">
            <a:extLst>
              <a:ext uri="{FF2B5EF4-FFF2-40B4-BE49-F238E27FC236}">
                <a16:creationId xmlns:a16="http://schemas.microsoft.com/office/drawing/2014/main" id="{C0C7254D-9871-41CA-B62C-64C59AFF11A1}"/>
              </a:ext>
            </a:extLst>
          </p:cNvPr>
          <p:cNvSpPr>
            <a:spLocks noGrp="1"/>
          </p:cNvSpPr>
          <p:nvPr>
            <p:ph type="pic" sz="quarter" idx="36"/>
          </p:nvPr>
        </p:nvSpPr>
        <p:spPr>
          <a:xfrm>
            <a:off x="4548187" y="3448049"/>
            <a:ext cx="3057525" cy="1638301"/>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9" name="Picture Placeholder 12">
            <a:extLst>
              <a:ext uri="{FF2B5EF4-FFF2-40B4-BE49-F238E27FC236}">
                <a16:creationId xmlns:a16="http://schemas.microsoft.com/office/drawing/2014/main" id="{C0C7254D-9871-41CA-B62C-64C59AFF11A1}"/>
              </a:ext>
            </a:extLst>
          </p:cNvPr>
          <p:cNvSpPr>
            <a:spLocks noGrp="1"/>
          </p:cNvSpPr>
          <p:nvPr>
            <p:ph type="pic" sz="quarter" idx="37"/>
          </p:nvPr>
        </p:nvSpPr>
        <p:spPr>
          <a:xfrm>
            <a:off x="7896225" y="3448049"/>
            <a:ext cx="3057525" cy="1638301"/>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78995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solidFill>
                  <a:prstClr val="white"/>
                </a:solidFill>
              </a:rPr>
              <a:pPr/>
              <a:t>10/13/2022</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9562597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49_L 7">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0" y="0"/>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3" name="Picture Placeholder 12">
            <a:extLst>
              <a:ext uri="{FF2B5EF4-FFF2-40B4-BE49-F238E27FC236}">
                <a16:creationId xmlns:a16="http://schemas.microsoft.com/office/drawing/2014/main" id="{C0C7254D-9871-41CA-B62C-64C59AFF11A1}"/>
              </a:ext>
            </a:extLst>
          </p:cNvPr>
          <p:cNvSpPr>
            <a:spLocks noGrp="1"/>
          </p:cNvSpPr>
          <p:nvPr>
            <p:ph type="pic" sz="quarter" idx="36"/>
          </p:nvPr>
        </p:nvSpPr>
        <p:spPr>
          <a:xfrm>
            <a:off x="3070225" y="0"/>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Picture Placeholder 12">
            <a:extLst>
              <a:ext uri="{FF2B5EF4-FFF2-40B4-BE49-F238E27FC236}">
                <a16:creationId xmlns:a16="http://schemas.microsoft.com/office/drawing/2014/main" id="{C0C7254D-9871-41CA-B62C-64C59AFF11A1}"/>
              </a:ext>
            </a:extLst>
          </p:cNvPr>
          <p:cNvSpPr>
            <a:spLocks noGrp="1"/>
          </p:cNvSpPr>
          <p:nvPr>
            <p:ph type="pic" sz="quarter" idx="37"/>
          </p:nvPr>
        </p:nvSpPr>
        <p:spPr>
          <a:xfrm>
            <a:off x="9210675" y="0"/>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5" name="Picture Placeholder 12">
            <a:extLst>
              <a:ext uri="{FF2B5EF4-FFF2-40B4-BE49-F238E27FC236}">
                <a16:creationId xmlns:a16="http://schemas.microsoft.com/office/drawing/2014/main" id="{C0C7254D-9871-41CA-B62C-64C59AFF11A1}"/>
              </a:ext>
            </a:extLst>
          </p:cNvPr>
          <p:cNvSpPr>
            <a:spLocks noGrp="1"/>
          </p:cNvSpPr>
          <p:nvPr>
            <p:ph type="pic" sz="quarter" idx="38"/>
          </p:nvPr>
        </p:nvSpPr>
        <p:spPr>
          <a:xfrm>
            <a:off x="6140450" y="0"/>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39"/>
          </p:nvPr>
        </p:nvSpPr>
        <p:spPr>
          <a:xfrm>
            <a:off x="0" y="1762125"/>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8" name="Picture Placeholder 12">
            <a:extLst>
              <a:ext uri="{FF2B5EF4-FFF2-40B4-BE49-F238E27FC236}">
                <a16:creationId xmlns:a16="http://schemas.microsoft.com/office/drawing/2014/main" id="{C0C7254D-9871-41CA-B62C-64C59AFF11A1}"/>
              </a:ext>
            </a:extLst>
          </p:cNvPr>
          <p:cNvSpPr>
            <a:spLocks noGrp="1"/>
          </p:cNvSpPr>
          <p:nvPr>
            <p:ph type="pic" sz="quarter" idx="40"/>
          </p:nvPr>
        </p:nvSpPr>
        <p:spPr>
          <a:xfrm>
            <a:off x="3070225" y="1762125"/>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9" name="Picture Placeholder 12">
            <a:extLst>
              <a:ext uri="{FF2B5EF4-FFF2-40B4-BE49-F238E27FC236}">
                <a16:creationId xmlns:a16="http://schemas.microsoft.com/office/drawing/2014/main" id="{C0C7254D-9871-41CA-B62C-64C59AFF11A1}"/>
              </a:ext>
            </a:extLst>
          </p:cNvPr>
          <p:cNvSpPr>
            <a:spLocks noGrp="1"/>
          </p:cNvSpPr>
          <p:nvPr>
            <p:ph type="pic" sz="quarter" idx="41"/>
          </p:nvPr>
        </p:nvSpPr>
        <p:spPr>
          <a:xfrm>
            <a:off x="9210675" y="1762125"/>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0" name="Picture Placeholder 12">
            <a:extLst>
              <a:ext uri="{FF2B5EF4-FFF2-40B4-BE49-F238E27FC236}">
                <a16:creationId xmlns:a16="http://schemas.microsoft.com/office/drawing/2014/main" id="{C0C7254D-9871-41CA-B62C-64C59AFF11A1}"/>
              </a:ext>
            </a:extLst>
          </p:cNvPr>
          <p:cNvSpPr>
            <a:spLocks noGrp="1"/>
          </p:cNvSpPr>
          <p:nvPr>
            <p:ph type="pic" sz="quarter" idx="42"/>
          </p:nvPr>
        </p:nvSpPr>
        <p:spPr>
          <a:xfrm>
            <a:off x="6140450" y="1762125"/>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1" name="Picture Placeholder 12">
            <a:extLst>
              <a:ext uri="{FF2B5EF4-FFF2-40B4-BE49-F238E27FC236}">
                <a16:creationId xmlns:a16="http://schemas.microsoft.com/office/drawing/2014/main" id="{C0C7254D-9871-41CA-B62C-64C59AFF11A1}"/>
              </a:ext>
            </a:extLst>
          </p:cNvPr>
          <p:cNvSpPr>
            <a:spLocks noGrp="1"/>
          </p:cNvSpPr>
          <p:nvPr>
            <p:ph type="pic" sz="quarter" idx="43"/>
          </p:nvPr>
        </p:nvSpPr>
        <p:spPr>
          <a:xfrm>
            <a:off x="0" y="3524250"/>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Picture Placeholder 12">
            <a:extLst>
              <a:ext uri="{FF2B5EF4-FFF2-40B4-BE49-F238E27FC236}">
                <a16:creationId xmlns:a16="http://schemas.microsoft.com/office/drawing/2014/main" id="{C0C7254D-9871-41CA-B62C-64C59AFF11A1}"/>
              </a:ext>
            </a:extLst>
          </p:cNvPr>
          <p:cNvSpPr>
            <a:spLocks noGrp="1"/>
          </p:cNvSpPr>
          <p:nvPr>
            <p:ph type="pic" sz="quarter" idx="44"/>
          </p:nvPr>
        </p:nvSpPr>
        <p:spPr>
          <a:xfrm>
            <a:off x="3070225" y="3524250"/>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45"/>
          </p:nvPr>
        </p:nvSpPr>
        <p:spPr>
          <a:xfrm>
            <a:off x="9210675" y="3524250"/>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4" name="Picture Placeholder 12">
            <a:extLst>
              <a:ext uri="{FF2B5EF4-FFF2-40B4-BE49-F238E27FC236}">
                <a16:creationId xmlns:a16="http://schemas.microsoft.com/office/drawing/2014/main" id="{C0C7254D-9871-41CA-B62C-64C59AFF11A1}"/>
              </a:ext>
            </a:extLst>
          </p:cNvPr>
          <p:cNvSpPr>
            <a:spLocks noGrp="1"/>
          </p:cNvSpPr>
          <p:nvPr>
            <p:ph type="pic" sz="quarter" idx="46"/>
          </p:nvPr>
        </p:nvSpPr>
        <p:spPr>
          <a:xfrm>
            <a:off x="6140450" y="3524250"/>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4279280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50_L 7">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20"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21"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616204" y="1877434"/>
            <a:ext cx="3511296" cy="278165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4" name="Picture Placeholder 12">
            <a:extLst>
              <a:ext uri="{FF2B5EF4-FFF2-40B4-BE49-F238E27FC236}">
                <a16:creationId xmlns:a16="http://schemas.microsoft.com/office/drawing/2014/main" id="{C0C7254D-9871-41CA-B62C-64C59AFF11A1}"/>
              </a:ext>
            </a:extLst>
          </p:cNvPr>
          <p:cNvSpPr>
            <a:spLocks noGrp="1"/>
          </p:cNvSpPr>
          <p:nvPr>
            <p:ph type="pic" sz="quarter" idx="30"/>
          </p:nvPr>
        </p:nvSpPr>
        <p:spPr>
          <a:xfrm>
            <a:off x="4350004" y="1877434"/>
            <a:ext cx="3511296" cy="278165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8" name="Picture Placeholder 12">
            <a:extLst>
              <a:ext uri="{FF2B5EF4-FFF2-40B4-BE49-F238E27FC236}">
                <a16:creationId xmlns:a16="http://schemas.microsoft.com/office/drawing/2014/main" id="{C0C7254D-9871-41CA-B62C-64C59AFF11A1}"/>
              </a:ext>
            </a:extLst>
          </p:cNvPr>
          <p:cNvSpPr>
            <a:spLocks noGrp="1"/>
          </p:cNvSpPr>
          <p:nvPr>
            <p:ph type="pic" sz="quarter" idx="31"/>
          </p:nvPr>
        </p:nvSpPr>
        <p:spPr>
          <a:xfrm>
            <a:off x="8083804" y="1877434"/>
            <a:ext cx="3511296" cy="278165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7" name="Straight Connector 6"/>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0556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51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23"/>
          </p:nvPr>
        </p:nvSpPr>
        <p:spPr>
          <a:xfrm>
            <a:off x="0" y="2051132"/>
            <a:ext cx="2441448" cy="24048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39" name="Picture Placeholder 12">
            <a:extLst>
              <a:ext uri="{FF2B5EF4-FFF2-40B4-BE49-F238E27FC236}">
                <a16:creationId xmlns:a16="http://schemas.microsoft.com/office/drawing/2014/main" id="{C0C7254D-9871-41CA-B62C-64C59AFF11A1}"/>
              </a:ext>
            </a:extLst>
          </p:cNvPr>
          <p:cNvSpPr>
            <a:spLocks noGrp="1"/>
          </p:cNvSpPr>
          <p:nvPr>
            <p:ph type="pic" sz="quarter" idx="25"/>
          </p:nvPr>
        </p:nvSpPr>
        <p:spPr>
          <a:xfrm>
            <a:off x="4882896" y="2051132"/>
            <a:ext cx="2441448" cy="24048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41" name="Picture Placeholder 12">
            <a:extLst>
              <a:ext uri="{FF2B5EF4-FFF2-40B4-BE49-F238E27FC236}">
                <a16:creationId xmlns:a16="http://schemas.microsoft.com/office/drawing/2014/main" id="{C0C7254D-9871-41CA-B62C-64C59AFF11A1}"/>
              </a:ext>
            </a:extLst>
          </p:cNvPr>
          <p:cNvSpPr>
            <a:spLocks noGrp="1"/>
          </p:cNvSpPr>
          <p:nvPr>
            <p:ph type="pic" sz="quarter" idx="27"/>
          </p:nvPr>
        </p:nvSpPr>
        <p:spPr>
          <a:xfrm>
            <a:off x="9765792" y="2051132"/>
            <a:ext cx="2426208" cy="24048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43"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2441448" y="4456004"/>
            <a:ext cx="2441448" cy="2401996"/>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45" name="Picture Placeholder 12">
            <a:extLst>
              <a:ext uri="{FF2B5EF4-FFF2-40B4-BE49-F238E27FC236}">
                <a16:creationId xmlns:a16="http://schemas.microsoft.com/office/drawing/2014/main" id="{C0C7254D-9871-41CA-B62C-64C59AFF11A1}"/>
              </a:ext>
            </a:extLst>
          </p:cNvPr>
          <p:cNvSpPr>
            <a:spLocks noGrp="1"/>
          </p:cNvSpPr>
          <p:nvPr>
            <p:ph type="pic" sz="quarter" idx="31"/>
          </p:nvPr>
        </p:nvSpPr>
        <p:spPr>
          <a:xfrm>
            <a:off x="7324344" y="4456004"/>
            <a:ext cx="2441448" cy="2401996"/>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cxnSp>
        <p:nvCxnSpPr>
          <p:cNvPr id="9" name="Straight Connector 8"/>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2447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52_L 7">
    <p:spTree>
      <p:nvGrpSpPr>
        <p:cNvPr id="1" name=""/>
        <p:cNvGrpSpPr/>
        <p:nvPr/>
      </p:nvGrpSpPr>
      <p:grpSpPr>
        <a:xfrm>
          <a:off x="0" y="0"/>
          <a:ext cx="0" cy="0"/>
          <a:chOff x="0" y="0"/>
          <a:chExt cx="0" cy="0"/>
        </a:xfrm>
      </p:grpSpPr>
      <p:sp>
        <p:nvSpPr>
          <p:cNvPr id="18" name="Picture Placeholder 12">
            <a:extLst>
              <a:ext uri="{FF2B5EF4-FFF2-40B4-BE49-F238E27FC236}">
                <a16:creationId xmlns:a16="http://schemas.microsoft.com/office/drawing/2014/main" id="{C0C7254D-9871-41CA-B62C-64C59AFF11A1}"/>
              </a:ext>
            </a:extLst>
          </p:cNvPr>
          <p:cNvSpPr>
            <a:spLocks noGrp="1"/>
          </p:cNvSpPr>
          <p:nvPr>
            <p:ph type="pic" sz="quarter" idx="24"/>
          </p:nvPr>
        </p:nvSpPr>
        <p:spPr>
          <a:xfrm>
            <a:off x="0" y="2286000"/>
            <a:ext cx="2432304" cy="2286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19" name="Picture Placeholder 12">
            <a:extLst>
              <a:ext uri="{FF2B5EF4-FFF2-40B4-BE49-F238E27FC236}">
                <a16:creationId xmlns:a16="http://schemas.microsoft.com/office/drawing/2014/main" id="{C0C7254D-9871-41CA-B62C-64C59AFF11A1}"/>
              </a:ext>
            </a:extLst>
          </p:cNvPr>
          <p:cNvSpPr>
            <a:spLocks noGrp="1"/>
          </p:cNvSpPr>
          <p:nvPr>
            <p:ph type="pic" sz="quarter" idx="25"/>
          </p:nvPr>
        </p:nvSpPr>
        <p:spPr>
          <a:xfrm>
            <a:off x="0" y="4572000"/>
            <a:ext cx="2432304" cy="2286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22" name="Picture Placeholder 12">
            <a:extLst>
              <a:ext uri="{FF2B5EF4-FFF2-40B4-BE49-F238E27FC236}">
                <a16:creationId xmlns:a16="http://schemas.microsoft.com/office/drawing/2014/main" id="{C0C7254D-9871-41CA-B62C-64C59AFF11A1}"/>
              </a:ext>
            </a:extLst>
          </p:cNvPr>
          <p:cNvSpPr>
            <a:spLocks noGrp="1"/>
          </p:cNvSpPr>
          <p:nvPr>
            <p:ph type="pic" sz="quarter" idx="28"/>
          </p:nvPr>
        </p:nvSpPr>
        <p:spPr>
          <a:xfrm>
            <a:off x="2432304" y="4572000"/>
            <a:ext cx="2432304" cy="2286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23"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2432304" y="0"/>
            <a:ext cx="2432304" cy="2286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25" name="Picture Placeholder 12">
            <a:extLst>
              <a:ext uri="{FF2B5EF4-FFF2-40B4-BE49-F238E27FC236}">
                <a16:creationId xmlns:a16="http://schemas.microsoft.com/office/drawing/2014/main" id="{C0C7254D-9871-41CA-B62C-64C59AFF11A1}"/>
              </a:ext>
            </a:extLst>
          </p:cNvPr>
          <p:cNvSpPr>
            <a:spLocks noGrp="1"/>
          </p:cNvSpPr>
          <p:nvPr>
            <p:ph type="pic" sz="quarter" idx="31"/>
          </p:nvPr>
        </p:nvSpPr>
        <p:spPr>
          <a:xfrm>
            <a:off x="4864608" y="4572000"/>
            <a:ext cx="2432304" cy="2286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26" name="Picture Placeholder 12">
            <a:extLst>
              <a:ext uri="{FF2B5EF4-FFF2-40B4-BE49-F238E27FC236}">
                <a16:creationId xmlns:a16="http://schemas.microsoft.com/office/drawing/2014/main" id="{C0C7254D-9871-41CA-B62C-64C59AFF11A1}"/>
              </a:ext>
            </a:extLst>
          </p:cNvPr>
          <p:cNvSpPr>
            <a:spLocks noGrp="1"/>
          </p:cNvSpPr>
          <p:nvPr>
            <p:ph type="pic" sz="quarter" idx="32"/>
          </p:nvPr>
        </p:nvSpPr>
        <p:spPr>
          <a:xfrm>
            <a:off x="4864608" y="0"/>
            <a:ext cx="2432304" cy="2286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27" name="Picture Placeholder 12">
            <a:extLst>
              <a:ext uri="{FF2B5EF4-FFF2-40B4-BE49-F238E27FC236}">
                <a16:creationId xmlns:a16="http://schemas.microsoft.com/office/drawing/2014/main" id="{C0C7254D-9871-41CA-B62C-64C59AFF11A1}"/>
              </a:ext>
            </a:extLst>
          </p:cNvPr>
          <p:cNvSpPr>
            <a:spLocks noGrp="1"/>
          </p:cNvSpPr>
          <p:nvPr>
            <p:ph type="pic" sz="quarter" idx="33"/>
          </p:nvPr>
        </p:nvSpPr>
        <p:spPr>
          <a:xfrm>
            <a:off x="7296912" y="2286000"/>
            <a:ext cx="2432304" cy="2286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29"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7296912" y="0"/>
            <a:ext cx="2432304" cy="2286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33" name="Picture Placeholder 12">
            <a:extLst>
              <a:ext uri="{FF2B5EF4-FFF2-40B4-BE49-F238E27FC236}">
                <a16:creationId xmlns:a16="http://schemas.microsoft.com/office/drawing/2014/main" id="{C0C7254D-9871-41CA-B62C-64C59AFF11A1}"/>
              </a:ext>
            </a:extLst>
          </p:cNvPr>
          <p:cNvSpPr>
            <a:spLocks noGrp="1"/>
          </p:cNvSpPr>
          <p:nvPr>
            <p:ph type="pic" sz="quarter" idx="36"/>
          </p:nvPr>
        </p:nvSpPr>
        <p:spPr>
          <a:xfrm>
            <a:off x="9729216" y="2286000"/>
            <a:ext cx="2462784" cy="2286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34" name="Picture Placeholder 12">
            <a:extLst>
              <a:ext uri="{FF2B5EF4-FFF2-40B4-BE49-F238E27FC236}">
                <a16:creationId xmlns:a16="http://schemas.microsoft.com/office/drawing/2014/main" id="{C0C7254D-9871-41CA-B62C-64C59AFF11A1}"/>
              </a:ext>
            </a:extLst>
          </p:cNvPr>
          <p:cNvSpPr>
            <a:spLocks noGrp="1"/>
          </p:cNvSpPr>
          <p:nvPr>
            <p:ph type="pic" sz="quarter" idx="37"/>
          </p:nvPr>
        </p:nvSpPr>
        <p:spPr>
          <a:xfrm>
            <a:off x="9729216" y="4572000"/>
            <a:ext cx="2462784" cy="2286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Tree>
    <p:extLst>
      <p:ext uri="{BB962C8B-B14F-4D97-AF65-F5344CB8AC3E}">
        <p14:creationId xmlns:p14="http://schemas.microsoft.com/office/powerpoint/2010/main" val="37273259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54_L 7">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507093" y="455085"/>
            <a:ext cx="7251583" cy="660511"/>
          </a:xfrm>
          <a:prstGeom prst="rect">
            <a:avLst/>
          </a:prstGeom>
        </p:spPr>
        <p:txBody>
          <a:bodyPr lIns="0" tIns="0" rIns="0" bIns="0" anchor="ctr"/>
          <a:lstStyle>
            <a:lvl1pPr algn="l">
              <a:defRPr sz="4800">
                <a:solidFill>
                  <a:schemeClr val="accent5"/>
                </a:solidFill>
              </a:defRPr>
            </a:lvl1pPr>
          </a:lstStyle>
          <a:p>
            <a:r>
              <a:rPr lang="en-US"/>
              <a:t>Click to edit title</a:t>
            </a:r>
          </a:p>
        </p:txBody>
      </p:sp>
      <p:sp>
        <p:nvSpPr>
          <p:cNvPr id="5"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507093" y="1161801"/>
            <a:ext cx="7251583"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8220075" y="0"/>
            <a:ext cx="3971925" cy="6858000"/>
          </a:xfrm>
          <a:prstGeom prst="rect">
            <a:avLst/>
          </a:prstGeom>
          <a:solidFill>
            <a:schemeClr val="tx1">
              <a:lumMod val="10000"/>
              <a:lumOff val="90000"/>
            </a:schemeClr>
          </a:solidFill>
        </p:spPr>
        <p:txBody>
          <a:bodyPr wrap="square" lIns="0" tIns="0" rIns="0" bIns="2194560" anchor="b" anchorCtr="0">
            <a:noAutofit/>
          </a:bodyPr>
          <a:lstStyle>
            <a:lvl1pPr marL="0" indent="0" algn="ctr" rtl="0">
              <a:buNone/>
              <a:defRPr sz="1000" baseline="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Image Holder</a:t>
            </a:r>
          </a:p>
        </p:txBody>
      </p:sp>
      <p:cxnSp>
        <p:nvCxnSpPr>
          <p:cNvPr id="7" name="Straight Connector 6"/>
          <p:cNvCxnSpPr/>
          <p:nvPr userDrawn="1"/>
        </p:nvCxnSpPr>
        <p:spPr>
          <a:xfrm>
            <a:off x="507093"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2849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55_L 7">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0" y="0"/>
            <a:ext cx="7965649" cy="6858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29971241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M13">
    <p:spTree>
      <p:nvGrpSpPr>
        <p:cNvPr id="1" name=""/>
        <p:cNvGrpSpPr/>
        <p:nvPr/>
      </p:nvGrpSpPr>
      <p:grpSpPr>
        <a:xfrm>
          <a:off x="0" y="0"/>
          <a:ext cx="0" cy="0"/>
          <a:chOff x="0" y="0"/>
          <a:chExt cx="0" cy="0"/>
        </a:xfrm>
      </p:grpSpPr>
      <p:sp>
        <p:nvSpPr>
          <p:cNvPr id="21" name="Text Placeholder 3"/>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22"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16" name="Picture Placeholder 5"/>
          <p:cNvSpPr>
            <a:spLocks noGrp="1"/>
          </p:cNvSpPr>
          <p:nvPr>
            <p:ph type="pic" sz="quarter" idx="12"/>
          </p:nvPr>
        </p:nvSpPr>
        <p:spPr>
          <a:xfrm>
            <a:off x="0" y="1798550"/>
            <a:ext cx="3755191" cy="2264227"/>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23" name="Picture Placeholder 5"/>
          <p:cNvSpPr>
            <a:spLocks noGrp="1"/>
          </p:cNvSpPr>
          <p:nvPr>
            <p:ph type="pic" sz="quarter" idx="13"/>
          </p:nvPr>
        </p:nvSpPr>
        <p:spPr>
          <a:xfrm>
            <a:off x="0" y="4134667"/>
            <a:ext cx="3755191" cy="2266132"/>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24" name="Picture Placeholder 5"/>
          <p:cNvSpPr>
            <a:spLocks noGrp="1"/>
          </p:cNvSpPr>
          <p:nvPr>
            <p:ph type="pic" sz="quarter" idx="14"/>
          </p:nvPr>
        </p:nvSpPr>
        <p:spPr>
          <a:xfrm>
            <a:off x="6096764" y="1798550"/>
            <a:ext cx="3755191" cy="2264227"/>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25" name="Picture Placeholder 5"/>
          <p:cNvSpPr>
            <a:spLocks noGrp="1"/>
          </p:cNvSpPr>
          <p:nvPr>
            <p:ph type="pic" sz="quarter" idx="15"/>
          </p:nvPr>
        </p:nvSpPr>
        <p:spPr>
          <a:xfrm>
            <a:off x="6096764" y="4134667"/>
            <a:ext cx="3755191" cy="2266132"/>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cxnSp>
        <p:nvCxnSpPr>
          <p:cNvPr id="8" name="Straight Connector 7"/>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20083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4_S23">
    <p:spTree>
      <p:nvGrpSpPr>
        <p:cNvPr id="1" name=""/>
        <p:cNvGrpSpPr/>
        <p:nvPr/>
      </p:nvGrpSpPr>
      <p:grpSpPr>
        <a:xfrm>
          <a:off x="0" y="0"/>
          <a:ext cx="0" cy="0"/>
          <a:chOff x="0" y="0"/>
          <a:chExt cx="0" cy="0"/>
        </a:xfrm>
      </p:grpSpPr>
      <p:sp>
        <p:nvSpPr>
          <p:cNvPr id="13" name="Picture Placeholder 12"/>
          <p:cNvSpPr>
            <a:spLocks noGrp="1"/>
          </p:cNvSpPr>
          <p:nvPr>
            <p:ph type="pic" sz="quarter" idx="16" hasCustomPrompt="1"/>
          </p:nvPr>
        </p:nvSpPr>
        <p:spPr>
          <a:xfrm>
            <a:off x="0" y="0"/>
            <a:ext cx="3048000" cy="4140200"/>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4" name="Picture Placeholder 13"/>
          <p:cNvSpPr>
            <a:spLocks noGrp="1"/>
          </p:cNvSpPr>
          <p:nvPr>
            <p:ph type="pic" sz="quarter" idx="17" hasCustomPrompt="1"/>
          </p:nvPr>
        </p:nvSpPr>
        <p:spPr>
          <a:xfrm>
            <a:off x="3048000" y="0"/>
            <a:ext cx="3048000" cy="4140200"/>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5" name="Picture Placeholder 14"/>
          <p:cNvSpPr>
            <a:spLocks noGrp="1"/>
          </p:cNvSpPr>
          <p:nvPr>
            <p:ph type="pic" sz="quarter" idx="18" hasCustomPrompt="1"/>
          </p:nvPr>
        </p:nvSpPr>
        <p:spPr>
          <a:xfrm>
            <a:off x="6096000" y="0"/>
            <a:ext cx="3048000" cy="4140200"/>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6" name="Picture Placeholder 15"/>
          <p:cNvSpPr>
            <a:spLocks noGrp="1"/>
          </p:cNvSpPr>
          <p:nvPr>
            <p:ph type="pic" sz="quarter" idx="19" hasCustomPrompt="1"/>
          </p:nvPr>
        </p:nvSpPr>
        <p:spPr>
          <a:xfrm>
            <a:off x="9144000" y="0"/>
            <a:ext cx="3048000" cy="4140200"/>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24563961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56_L 7">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C0C7254D-9871-41CA-B62C-64C59AFF11A1}"/>
              </a:ext>
            </a:extLst>
          </p:cNvPr>
          <p:cNvSpPr>
            <a:spLocks noGrp="1"/>
          </p:cNvSpPr>
          <p:nvPr>
            <p:ph type="pic" sz="quarter" idx="30"/>
          </p:nvPr>
        </p:nvSpPr>
        <p:spPr>
          <a:xfrm>
            <a:off x="1" y="0"/>
            <a:ext cx="2457450" cy="3343275"/>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0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p:txBody>
      </p:sp>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31"/>
          </p:nvPr>
        </p:nvSpPr>
        <p:spPr>
          <a:xfrm>
            <a:off x="1" y="3514725"/>
            <a:ext cx="2457450" cy="3343275"/>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000">
                <a:solidFill>
                  <a:schemeClr val="bg1">
                    <a:lumMod val="65000"/>
                  </a:schemeClr>
                </a:solidFill>
              </a:defRPr>
            </a:lvl1pPr>
          </a:lstStyle>
          <a:p>
            <a:endParaRPr lang="en-US"/>
          </a:p>
          <a:p>
            <a:endParaRPr lang="en-US"/>
          </a:p>
          <a:p>
            <a:endParaRPr lang="en-US"/>
          </a:p>
          <a:p>
            <a:endParaRPr lang="en-US"/>
          </a:p>
          <a:p>
            <a:endParaRPr lang="en-US"/>
          </a:p>
        </p:txBody>
      </p:sp>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2"/>
          </p:nvPr>
        </p:nvSpPr>
        <p:spPr>
          <a:xfrm>
            <a:off x="2571751" y="-1"/>
            <a:ext cx="2457450" cy="2495551"/>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0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8" name="Picture Placeholder 12">
            <a:extLst>
              <a:ext uri="{FF2B5EF4-FFF2-40B4-BE49-F238E27FC236}">
                <a16:creationId xmlns:a16="http://schemas.microsoft.com/office/drawing/2014/main" id="{C0C7254D-9871-41CA-B62C-64C59AFF11A1}"/>
              </a:ext>
            </a:extLst>
          </p:cNvPr>
          <p:cNvSpPr>
            <a:spLocks noGrp="1"/>
          </p:cNvSpPr>
          <p:nvPr>
            <p:ph type="pic" sz="quarter" idx="33"/>
          </p:nvPr>
        </p:nvSpPr>
        <p:spPr>
          <a:xfrm>
            <a:off x="2571751" y="2619374"/>
            <a:ext cx="2457450" cy="4238626"/>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000">
                <a:solidFill>
                  <a:schemeClr val="bg1">
                    <a:lumMod val="65000"/>
                  </a:schemeClr>
                </a:solidFill>
              </a:defRPr>
            </a:lvl1pPr>
          </a:lstStyle>
          <a:p>
            <a:endParaRPr lang="en-US"/>
          </a:p>
          <a:p>
            <a:endParaRPr lang="en-US"/>
          </a:p>
          <a:p>
            <a:endParaRPr lang="en-US"/>
          </a:p>
          <a:p>
            <a:endParaRPr lang="en-US"/>
          </a:p>
          <a:p>
            <a:endParaRPr lang="en-US"/>
          </a:p>
        </p:txBody>
      </p:sp>
      <p:sp>
        <p:nvSpPr>
          <p:cNvPr id="9" name="Picture Placeholder 12">
            <a:extLst>
              <a:ext uri="{FF2B5EF4-FFF2-40B4-BE49-F238E27FC236}">
                <a16:creationId xmlns:a16="http://schemas.microsoft.com/office/drawing/2014/main" id="{C0C7254D-9871-41CA-B62C-64C59AFF11A1}"/>
              </a:ext>
            </a:extLst>
          </p:cNvPr>
          <p:cNvSpPr>
            <a:spLocks noGrp="1"/>
          </p:cNvSpPr>
          <p:nvPr>
            <p:ph type="pic" sz="quarter" idx="34"/>
          </p:nvPr>
        </p:nvSpPr>
        <p:spPr>
          <a:xfrm>
            <a:off x="5143501" y="4791074"/>
            <a:ext cx="2457450" cy="2066925"/>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000">
                <a:solidFill>
                  <a:schemeClr val="bg1">
                    <a:lumMod val="65000"/>
                  </a:schemeClr>
                </a:solidFill>
              </a:defRPr>
            </a:lvl1pPr>
          </a:lstStyle>
          <a:p>
            <a:endParaRPr lang="en-US"/>
          </a:p>
          <a:p>
            <a:endParaRPr lang="en-US"/>
          </a:p>
          <a:p>
            <a:endParaRPr lang="en-US"/>
          </a:p>
          <a:p>
            <a:endParaRPr lang="en-US"/>
          </a:p>
          <a:p>
            <a:endParaRPr lang="en-US"/>
          </a:p>
        </p:txBody>
      </p:sp>
      <p:sp>
        <p:nvSpPr>
          <p:cNvPr id="10"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5143501" y="0"/>
            <a:ext cx="2457450" cy="46863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0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3" name="Text Placeholder 3">
            <a:extLst>
              <a:ext uri="{FF2B5EF4-FFF2-40B4-BE49-F238E27FC236}">
                <a16:creationId xmlns:a16="http://schemas.microsoft.com/office/drawing/2014/main" id="{F4172D56-6676-4385-8D82-EF05686E1FFA}"/>
              </a:ext>
            </a:extLst>
          </p:cNvPr>
          <p:cNvSpPr>
            <a:spLocks noGrp="1"/>
          </p:cNvSpPr>
          <p:nvPr>
            <p:ph type="body" sz="half" idx="2" hasCustomPrompt="1"/>
          </p:nvPr>
        </p:nvSpPr>
        <p:spPr>
          <a:xfrm>
            <a:off x="8067674" y="1161801"/>
            <a:ext cx="3761469"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14" name="Title 2">
            <a:extLst>
              <a:ext uri="{FF2B5EF4-FFF2-40B4-BE49-F238E27FC236}">
                <a16:creationId xmlns:a16="http://schemas.microsoft.com/office/drawing/2014/main" id="{FBA95ECC-C5E3-435A-B6AA-43BD981AA2BF}"/>
              </a:ext>
            </a:extLst>
          </p:cNvPr>
          <p:cNvSpPr>
            <a:spLocks noGrp="1"/>
          </p:cNvSpPr>
          <p:nvPr>
            <p:ph type="title" hasCustomPrompt="1"/>
          </p:nvPr>
        </p:nvSpPr>
        <p:spPr>
          <a:xfrm>
            <a:off x="8067674" y="455085"/>
            <a:ext cx="3761469" cy="660511"/>
          </a:xfrm>
          <a:prstGeom prst="rect">
            <a:avLst/>
          </a:prstGeom>
        </p:spPr>
        <p:txBody>
          <a:bodyPr lIns="0" tIns="0" rIns="0" bIns="0" anchor="ctr"/>
          <a:lstStyle>
            <a:lvl1pPr algn="l">
              <a:defRPr sz="4800" baseline="0">
                <a:solidFill>
                  <a:schemeClr val="accent5"/>
                </a:solidFill>
              </a:defRPr>
            </a:lvl1pPr>
          </a:lstStyle>
          <a:p>
            <a:r>
              <a:rPr lang="en-US"/>
              <a:t>Edit title</a:t>
            </a:r>
          </a:p>
        </p:txBody>
      </p:sp>
      <p:cxnSp>
        <p:nvCxnSpPr>
          <p:cNvPr id="11" name="Straight Connector 10"/>
          <p:cNvCxnSpPr/>
          <p:nvPr userDrawn="1"/>
        </p:nvCxnSpPr>
        <p:spPr>
          <a:xfrm>
            <a:off x="8067674"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6914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5_mockup07">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41" name="Picture Placeholder 40"/>
          <p:cNvSpPr>
            <a:spLocks noGrp="1"/>
          </p:cNvSpPr>
          <p:nvPr>
            <p:ph type="pic" sz="quarter" idx="24" hasCustomPrompt="1"/>
          </p:nvPr>
        </p:nvSpPr>
        <p:spPr>
          <a:xfrm>
            <a:off x="6796834" y="2367155"/>
            <a:ext cx="2176210" cy="3574082"/>
          </a:xfrm>
          <a:custGeom>
            <a:avLst/>
            <a:gdLst>
              <a:gd name="connsiteX0" fmla="*/ 2176210 w 2176210"/>
              <a:gd name="connsiteY0" fmla="*/ 0 h 3574082"/>
              <a:gd name="connsiteX1" fmla="*/ 2176210 w 2176210"/>
              <a:gd name="connsiteY1" fmla="*/ 3574082 h 3574082"/>
              <a:gd name="connsiteX2" fmla="*/ 0 w 2176210"/>
              <a:gd name="connsiteY2" fmla="*/ 3574082 h 3574082"/>
              <a:gd name="connsiteX3" fmla="*/ 0 w 2176210"/>
              <a:gd name="connsiteY3" fmla="*/ 3490 h 3574082"/>
            </a:gdLst>
            <a:ahLst/>
            <a:cxnLst>
              <a:cxn ang="0">
                <a:pos x="connsiteX0" y="connsiteY0"/>
              </a:cxn>
              <a:cxn ang="0">
                <a:pos x="connsiteX1" y="connsiteY1"/>
              </a:cxn>
              <a:cxn ang="0">
                <a:pos x="connsiteX2" y="connsiteY2"/>
              </a:cxn>
              <a:cxn ang="0">
                <a:pos x="connsiteX3" y="connsiteY3"/>
              </a:cxn>
            </a:cxnLst>
            <a:rect l="l" t="t" r="r" b="b"/>
            <a:pathLst>
              <a:path w="2176210" h="3574082">
                <a:moveTo>
                  <a:pt x="2176210" y="0"/>
                </a:moveTo>
                <a:lnTo>
                  <a:pt x="2176210" y="3574082"/>
                </a:lnTo>
                <a:lnTo>
                  <a:pt x="0" y="3574082"/>
                </a:lnTo>
                <a:lnTo>
                  <a:pt x="0" y="3490"/>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a:t>Image Holder</a:t>
            </a:r>
          </a:p>
        </p:txBody>
      </p:sp>
      <p:sp>
        <p:nvSpPr>
          <p:cNvPr id="40" name="Picture Placeholder 39"/>
          <p:cNvSpPr>
            <a:spLocks noGrp="1"/>
          </p:cNvSpPr>
          <p:nvPr>
            <p:ph type="pic" sz="quarter" idx="25" hasCustomPrompt="1"/>
          </p:nvPr>
        </p:nvSpPr>
        <p:spPr>
          <a:xfrm>
            <a:off x="9409332" y="2367155"/>
            <a:ext cx="2176210" cy="3574082"/>
          </a:xfrm>
          <a:custGeom>
            <a:avLst/>
            <a:gdLst>
              <a:gd name="connsiteX0" fmla="*/ 2176210 w 2176210"/>
              <a:gd name="connsiteY0" fmla="*/ 0 h 3574082"/>
              <a:gd name="connsiteX1" fmla="*/ 2176210 w 2176210"/>
              <a:gd name="connsiteY1" fmla="*/ 3574082 h 3574082"/>
              <a:gd name="connsiteX2" fmla="*/ 0 w 2176210"/>
              <a:gd name="connsiteY2" fmla="*/ 3574082 h 3574082"/>
              <a:gd name="connsiteX3" fmla="*/ 0 w 2176210"/>
              <a:gd name="connsiteY3" fmla="*/ 3490 h 3574082"/>
            </a:gdLst>
            <a:ahLst/>
            <a:cxnLst>
              <a:cxn ang="0">
                <a:pos x="connsiteX0" y="connsiteY0"/>
              </a:cxn>
              <a:cxn ang="0">
                <a:pos x="connsiteX1" y="connsiteY1"/>
              </a:cxn>
              <a:cxn ang="0">
                <a:pos x="connsiteX2" y="connsiteY2"/>
              </a:cxn>
              <a:cxn ang="0">
                <a:pos x="connsiteX3" y="connsiteY3"/>
              </a:cxn>
            </a:cxnLst>
            <a:rect l="l" t="t" r="r" b="b"/>
            <a:pathLst>
              <a:path w="2176210" h="3574082">
                <a:moveTo>
                  <a:pt x="2176210" y="0"/>
                </a:moveTo>
                <a:lnTo>
                  <a:pt x="2176210" y="3574082"/>
                </a:lnTo>
                <a:lnTo>
                  <a:pt x="0" y="3574082"/>
                </a:lnTo>
                <a:lnTo>
                  <a:pt x="0" y="3490"/>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a:t>Image Holder</a:t>
            </a:r>
          </a:p>
        </p:txBody>
      </p:sp>
      <p:cxnSp>
        <p:nvCxnSpPr>
          <p:cNvPr id="6" name="Straight Connector 5"/>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542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52C72-DE31-F449-A4ED-4C594FD91407}" type="datetimeFigureOut">
              <a:rPr lang="en-US" dirty="0">
                <a:solidFill>
                  <a:prstClr val="white"/>
                </a:solidFill>
              </a:rPr>
              <a:pPr/>
              <a:t>10/13/2022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34134578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6_mockup07">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70" name="Picture Placeholder 69"/>
          <p:cNvSpPr>
            <a:spLocks noGrp="1"/>
          </p:cNvSpPr>
          <p:nvPr>
            <p:ph type="pic" sz="quarter" idx="24" hasCustomPrompt="1"/>
          </p:nvPr>
        </p:nvSpPr>
        <p:spPr>
          <a:xfrm>
            <a:off x="590024" y="2367154"/>
            <a:ext cx="2176210" cy="3574082"/>
          </a:xfrm>
          <a:custGeom>
            <a:avLst/>
            <a:gdLst>
              <a:gd name="connsiteX0" fmla="*/ 2176210 w 2176210"/>
              <a:gd name="connsiteY0" fmla="*/ 0 h 3574082"/>
              <a:gd name="connsiteX1" fmla="*/ 2176210 w 2176210"/>
              <a:gd name="connsiteY1" fmla="*/ 3574082 h 3574082"/>
              <a:gd name="connsiteX2" fmla="*/ 0 w 2176210"/>
              <a:gd name="connsiteY2" fmla="*/ 3574082 h 3574082"/>
              <a:gd name="connsiteX3" fmla="*/ 0 w 2176210"/>
              <a:gd name="connsiteY3" fmla="*/ 3490 h 3574082"/>
            </a:gdLst>
            <a:ahLst/>
            <a:cxnLst>
              <a:cxn ang="0">
                <a:pos x="connsiteX0" y="connsiteY0"/>
              </a:cxn>
              <a:cxn ang="0">
                <a:pos x="connsiteX1" y="connsiteY1"/>
              </a:cxn>
              <a:cxn ang="0">
                <a:pos x="connsiteX2" y="connsiteY2"/>
              </a:cxn>
              <a:cxn ang="0">
                <a:pos x="connsiteX3" y="connsiteY3"/>
              </a:cxn>
            </a:cxnLst>
            <a:rect l="l" t="t" r="r" b="b"/>
            <a:pathLst>
              <a:path w="2176210" h="3574082">
                <a:moveTo>
                  <a:pt x="2176210" y="0"/>
                </a:moveTo>
                <a:lnTo>
                  <a:pt x="2176210" y="3574082"/>
                </a:lnTo>
                <a:lnTo>
                  <a:pt x="0" y="3574082"/>
                </a:lnTo>
                <a:lnTo>
                  <a:pt x="0" y="3490"/>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a:t>Image Holder</a:t>
            </a:r>
          </a:p>
        </p:txBody>
      </p:sp>
      <p:sp>
        <p:nvSpPr>
          <p:cNvPr id="71" name="Picture Placeholder 70"/>
          <p:cNvSpPr>
            <a:spLocks noGrp="1"/>
          </p:cNvSpPr>
          <p:nvPr>
            <p:ph type="pic" sz="quarter" idx="25" hasCustomPrompt="1"/>
          </p:nvPr>
        </p:nvSpPr>
        <p:spPr>
          <a:xfrm>
            <a:off x="3529793" y="2367154"/>
            <a:ext cx="2176210" cy="3574082"/>
          </a:xfrm>
          <a:custGeom>
            <a:avLst/>
            <a:gdLst>
              <a:gd name="connsiteX0" fmla="*/ 2176210 w 2176210"/>
              <a:gd name="connsiteY0" fmla="*/ 0 h 3574082"/>
              <a:gd name="connsiteX1" fmla="*/ 2176210 w 2176210"/>
              <a:gd name="connsiteY1" fmla="*/ 3574082 h 3574082"/>
              <a:gd name="connsiteX2" fmla="*/ 0 w 2176210"/>
              <a:gd name="connsiteY2" fmla="*/ 3574082 h 3574082"/>
              <a:gd name="connsiteX3" fmla="*/ 0 w 2176210"/>
              <a:gd name="connsiteY3" fmla="*/ 3490 h 3574082"/>
            </a:gdLst>
            <a:ahLst/>
            <a:cxnLst>
              <a:cxn ang="0">
                <a:pos x="connsiteX0" y="connsiteY0"/>
              </a:cxn>
              <a:cxn ang="0">
                <a:pos x="connsiteX1" y="connsiteY1"/>
              </a:cxn>
              <a:cxn ang="0">
                <a:pos x="connsiteX2" y="connsiteY2"/>
              </a:cxn>
              <a:cxn ang="0">
                <a:pos x="connsiteX3" y="connsiteY3"/>
              </a:cxn>
            </a:cxnLst>
            <a:rect l="l" t="t" r="r" b="b"/>
            <a:pathLst>
              <a:path w="2176210" h="3574082">
                <a:moveTo>
                  <a:pt x="2176210" y="0"/>
                </a:moveTo>
                <a:lnTo>
                  <a:pt x="2176210" y="3574082"/>
                </a:lnTo>
                <a:lnTo>
                  <a:pt x="0" y="3574082"/>
                </a:lnTo>
                <a:lnTo>
                  <a:pt x="0" y="3490"/>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a:t>Image Holder</a:t>
            </a:r>
          </a:p>
        </p:txBody>
      </p:sp>
      <p:sp>
        <p:nvSpPr>
          <p:cNvPr id="72" name="Picture Placeholder 71"/>
          <p:cNvSpPr>
            <a:spLocks noGrp="1"/>
          </p:cNvSpPr>
          <p:nvPr>
            <p:ph type="pic" sz="quarter" idx="26" hasCustomPrompt="1"/>
          </p:nvPr>
        </p:nvSpPr>
        <p:spPr>
          <a:xfrm>
            <a:off x="6469562" y="2367154"/>
            <a:ext cx="2176210" cy="3574082"/>
          </a:xfrm>
          <a:custGeom>
            <a:avLst/>
            <a:gdLst>
              <a:gd name="connsiteX0" fmla="*/ 2176210 w 2176210"/>
              <a:gd name="connsiteY0" fmla="*/ 0 h 3574082"/>
              <a:gd name="connsiteX1" fmla="*/ 2176210 w 2176210"/>
              <a:gd name="connsiteY1" fmla="*/ 3574082 h 3574082"/>
              <a:gd name="connsiteX2" fmla="*/ 0 w 2176210"/>
              <a:gd name="connsiteY2" fmla="*/ 3574082 h 3574082"/>
              <a:gd name="connsiteX3" fmla="*/ 0 w 2176210"/>
              <a:gd name="connsiteY3" fmla="*/ 3490 h 3574082"/>
            </a:gdLst>
            <a:ahLst/>
            <a:cxnLst>
              <a:cxn ang="0">
                <a:pos x="connsiteX0" y="connsiteY0"/>
              </a:cxn>
              <a:cxn ang="0">
                <a:pos x="connsiteX1" y="connsiteY1"/>
              </a:cxn>
              <a:cxn ang="0">
                <a:pos x="connsiteX2" y="connsiteY2"/>
              </a:cxn>
              <a:cxn ang="0">
                <a:pos x="connsiteX3" y="connsiteY3"/>
              </a:cxn>
            </a:cxnLst>
            <a:rect l="l" t="t" r="r" b="b"/>
            <a:pathLst>
              <a:path w="2176210" h="3574082">
                <a:moveTo>
                  <a:pt x="2176210" y="0"/>
                </a:moveTo>
                <a:lnTo>
                  <a:pt x="2176210" y="3574082"/>
                </a:lnTo>
                <a:lnTo>
                  <a:pt x="0" y="3574082"/>
                </a:lnTo>
                <a:lnTo>
                  <a:pt x="0" y="3490"/>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a:t>Image Holder</a:t>
            </a:r>
          </a:p>
        </p:txBody>
      </p:sp>
      <p:sp>
        <p:nvSpPr>
          <p:cNvPr id="73" name="Picture Placeholder 72"/>
          <p:cNvSpPr>
            <a:spLocks noGrp="1"/>
          </p:cNvSpPr>
          <p:nvPr>
            <p:ph type="pic" sz="quarter" idx="27" hasCustomPrompt="1"/>
          </p:nvPr>
        </p:nvSpPr>
        <p:spPr>
          <a:xfrm>
            <a:off x="9409332" y="2367154"/>
            <a:ext cx="2176210" cy="3574082"/>
          </a:xfrm>
          <a:custGeom>
            <a:avLst/>
            <a:gdLst>
              <a:gd name="connsiteX0" fmla="*/ 2176210 w 2176210"/>
              <a:gd name="connsiteY0" fmla="*/ 0 h 3574082"/>
              <a:gd name="connsiteX1" fmla="*/ 2176210 w 2176210"/>
              <a:gd name="connsiteY1" fmla="*/ 3574082 h 3574082"/>
              <a:gd name="connsiteX2" fmla="*/ 0 w 2176210"/>
              <a:gd name="connsiteY2" fmla="*/ 3574082 h 3574082"/>
              <a:gd name="connsiteX3" fmla="*/ 0 w 2176210"/>
              <a:gd name="connsiteY3" fmla="*/ 3490 h 3574082"/>
            </a:gdLst>
            <a:ahLst/>
            <a:cxnLst>
              <a:cxn ang="0">
                <a:pos x="connsiteX0" y="connsiteY0"/>
              </a:cxn>
              <a:cxn ang="0">
                <a:pos x="connsiteX1" y="connsiteY1"/>
              </a:cxn>
              <a:cxn ang="0">
                <a:pos x="connsiteX2" y="connsiteY2"/>
              </a:cxn>
              <a:cxn ang="0">
                <a:pos x="connsiteX3" y="connsiteY3"/>
              </a:cxn>
            </a:cxnLst>
            <a:rect l="l" t="t" r="r" b="b"/>
            <a:pathLst>
              <a:path w="2176210" h="3574082">
                <a:moveTo>
                  <a:pt x="2176210" y="0"/>
                </a:moveTo>
                <a:lnTo>
                  <a:pt x="2176210" y="3574082"/>
                </a:lnTo>
                <a:lnTo>
                  <a:pt x="0" y="3574082"/>
                </a:lnTo>
                <a:lnTo>
                  <a:pt x="0" y="3490"/>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a:t>Image Holder</a:t>
            </a:r>
          </a:p>
        </p:txBody>
      </p:sp>
      <p:cxnSp>
        <p:nvCxnSpPr>
          <p:cNvPr id="9" name="Straight Connector 8"/>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131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_mockup09">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10" name="Picture Placeholder 9"/>
          <p:cNvSpPr>
            <a:spLocks noGrp="1"/>
          </p:cNvSpPr>
          <p:nvPr>
            <p:ph type="pic" sz="quarter" idx="11" hasCustomPrompt="1"/>
          </p:nvPr>
        </p:nvSpPr>
        <p:spPr>
          <a:xfrm>
            <a:off x="3984515" y="2662911"/>
            <a:ext cx="4231758" cy="3371382"/>
          </a:xfrm>
          <a:custGeom>
            <a:avLst/>
            <a:gdLst>
              <a:gd name="connsiteX0" fmla="*/ 18766 w 4231758"/>
              <a:gd name="connsiteY0" fmla="*/ 0 h 3371382"/>
              <a:gd name="connsiteX1" fmla="*/ 4212992 w 4231758"/>
              <a:gd name="connsiteY1" fmla="*/ 3130 h 3371382"/>
              <a:gd name="connsiteX2" fmla="*/ 4231758 w 4231758"/>
              <a:gd name="connsiteY2" fmla="*/ 18782 h 3371382"/>
              <a:gd name="connsiteX3" fmla="*/ 4228631 w 4231758"/>
              <a:gd name="connsiteY3" fmla="*/ 3355730 h 3371382"/>
              <a:gd name="connsiteX4" fmla="*/ 4209864 w 4231758"/>
              <a:gd name="connsiteY4" fmla="*/ 3371382 h 3371382"/>
              <a:gd name="connsiteX5" fmla="*/ 15638 w 4231758"/>
              <a:gd name="connsiteY5" fmla="*/ 3371382 h 3371382"/>
              <a:gd name="connsiteX6" fmla="*/ 0 w 4231758"/>
              <a:gd name="connsiteY6" fmla="*/ 3352600 h 3371382"/>
              <a:gd name="connsiteX7" fmla="*/ 0 w 4231758"/>
              <a:gd name="connsiteY7" fmla="*/ 18782 h 3371382"/>
              <a:gd name="connsiteX8" fmla="*/ 18766 w 4231758"/>
              <a:gd name="connsiteY8" fmla="*/ 0 h 33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1758" h="3371382">
                <a:moveTo>
                  <a:pt x="18766" y="0"/>
                </a:moveTo>
                <a:cubicBezTo>
                  <a:pt x="4212992" y="3130"/>
                  <a:pt x="4212992" y="3130"/>
                  <a:pt x="4212992" y="3130"/>
                </a:cubicBezTo>
                <a:cubicBezTo>
                  <a:pt x="4222375" y="3130"/>
                  <a:pt x="4231758" y="9391"/>
                  <a:pt x="4231758" y="18782"/>
                </a:cubicBezTo>
                <a:cubicBezTo>
                  <a:pt x="4228631" y="3355730"/>
                  <a:pt x="4228631" y="3355730"/>
                  <a:pt x="4228631" y="3355730"/>
                </a:cubicBezTo>
                <a:cubicBezTo>
                  <a:pt x="4228631" y="3365121"/>
                  <a:pt x="4222375" y="3371382"/>
                  <a:pt x="4209864" y="3371382"/>
                </a:cubicBezTo>
                <a:cubicBezTo>
                  <a:pt x="15638" y="3371382"/>
                  <a:pt x="15638" y="3371382"/>
                  <a:pt x="15638" y="3371382"/>
                </a:cubicBezTo>
                <a:cubicBezTo>
                  <a:pt x="6255" y="3371382"/>
                  <a:pt x="0" y="3361991"/>
                  <a:pt x="0" y="3352600"/>
                </a:cubicBezTo>
                <a:cubicBezTo>
                  <a:pt x="0" y="18782"/>
                  <a:pt x="0" y="18782"/>
                  <a:pt x="0" y="18782"/>
                </a:cubicBezTo>
                <a:cubicBezTo>
                  <a:pt x="0" y="9391"/>
                  <a:pt x="9383" y="0"/>
                  <a:pt x="18766" y="0"/>
                </a:cubicBez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a:t>Image Holder</a:t>
            </a:r>
          </a:p>
        </p:txBody>
      </p:sp>
      <p:cxnSp>
        <p:nvCxnSpPr>
          <p:cNvPr id="5" name="Straight Connector 4"/>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145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7_mockup07">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37" name="Picture Placeholder 36"/>
          <p:cNvSpPr>
            <a:spLocks noGrp="1"/>
          </p:cNvSpPr>
          <p:nvPr>
            <p:ph type="pic" sz="quarter" idx="25" hasCustomPrompt="1"/>
          </p:nvPr>
        </p:nvSpPr>
        <p:spPr>
          <a:xfrm>
            <a:off x="8333394" y="1820168"/>
            <a:ext cx="3214141" cy="4034390"/>
          </a:xfrm>
          <a:custGeom>
            <a:avLst/>
            <a:gdLst>
              <a:gd name="connsiteX0" fmla="*/ 17906 w 3214141"/>
              <a:gd name="connsiteY0" fmla="*/ 0 h 4034390"/>
              <a:gd name="connsiteX1" fmla="*/ 3199219 w 3214141"/>
              <a:gd name="connsiteY1" fmla="*/ 2982 h 4034390"/>
              <a:gd name="connsiteX2" fmla="*/ 3214141 w 3214141"/>
              <a:gd name="connsiteY2" fmla="*/ 20873 h 4034390"/>
              <a:gd name="connsiteX3" fmla="*/ 3214141 w 3214141"/>
              <a:gd name="connsiteY3" fmla="*/ 4019481 h 4034390"/>
              <a:gd name="connsiteX4" fmla="*/ 3196235 w 3214141"/>
              <a:gd name="connsiteY4" fmla="*/ 4034390 h 4034390"/>
              <a:gd name="connsiteX5" fmla="*/ 17906 w 3214141"/>
              <a:gd name="connsiteY5" fmla="*/ 4034390 h 4034390"/>
              <a:gd name="connsiteX6" fmla="*/ 0 w 3214141"/>
              <a:gd name="connsiteY6" fmla="*/ 4016499 h 4034390"/>
              <a:gd name="connsiteX7" fmla="*/ 2984 w 3214141"/>
              <a:gd name="connsiteY7" fmla="*/ 17891 h 4034390"/>
              <a:gd name="connsiteX8" fmla="*/ 17906 w 3214141"/>
              <a:gd name="connsiteY8" fmla="*/ 0 h 403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4141" h="4034390">
                <a:moveTo>
                  <a:pt x="17906" y="0"/>
                </a:moveTo>
                <a:cubicBezTo>
                  <a:pt x="3199219" y="2982"/>
                  <a:pt x="3199219" y="2982"/>
                  <a:pt x="3199219" y="2982"/>
                </a:cubicBezTo>
                <a:cubicBezTo>
                  <a:pt x="3208172" y="2982"/>
                  <a:pt x="3214141" y="8945"/>
                  <a:pt x="3214141" y="20873"/>
                </a:cubicBezTo>
                <a:cubicBezTo>
                  <a:pt x="3214141" y="4019481"/>
                  <a:pt x="3214141" y="4019481"/>
                  <a:pt x="3214141" y="4019481"/>
                </a:cubicBezTo>
                <a:cubicBezTo>
                  <a:pt x="3214141" y="4028427"/>
                  <a:pt x="3205188" y="4034390"/>
                  <a:pt x="3196235" y="4034390"/>
                </a:cubicBezTo>
                <a:cubicBezTo>
                  <a:pt x="17906" y="4034390"/>
                  <a:pt x="17906" y="4034390"/>
                  <a:pt x="17906" y="4034390"/>
                </a:cubicBezTo>
                <a:cubicBezTo>
                  <a:pt x="8953" y="4034390"/>
                  <a:pt x="0" y="4025445"/>
                  <a:pt x="0" y="4016499"/>
                </a:cubicBezTo>
                <a:cubicBezTo>
                  <a:pt x="2984" y="17891"/>
                  <a:pt x="2984" y="17891"/>
                  <a:pt x="2984" y="17891"/>
                </a:cubicBezTo>
                <a:cubicBezTo>
                  <a:pt x="2984" y="8945"/>
                  <a:pt x="8953" y="0"/>
                  <a:pt x="17906" y="0"/>
                </a:cubicBez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a:t>Image Holder</a:t>
            </a:r>
          </a:p>
        </p:txBody>
      </p:sp>
      <p:sp>
        <p:nvSpPr>
          <p:cNvPr id="40" name="Picture Placeholder 39"/>
          <p:cNvSpPr>
            <a:spLocks noGrp="1"/>
          </p:cNvSpPr>
          <p:nvPr>
            <p:ph type="pic" sz="quarter" idx="26" hasCustomPrompt="1"/>
          </p:nvPr>
        </p:nvSpPr>
        <p:spPr>
          <a:xfrm>
            <a:off x="7102277" y="3063583"/>
            <a:ext cx="1758255" cy="2887656"/>
          </a:xfrm>
          <a:custGeom>
            <a:avLst/>
            <a:gdLst>
              <a:gd name="connsiteX0" fmla="*/ 1758255 w 1758255"/>
              <a:gd name="connsiteY0" fmla="*/ 0 h 2887656"/>
              <a:gd name="connsiteX1" fmla="*/ 1758255 w 1758255"/>
              <a:gd name="connsiteY1" fmla="*/ 2887656 h 2887656"/>
              <a:gd name="connsiteX2" fmla="*/ 0 w 1758255"/>
              <a:gd name="connsiteY2" fmla="*/ 2887656 h 2887656"/>
              <a:gd name="connsiteX3" fmla="*/ 0 w 1758255"/>
              <a:gd name="connsiteY3" fmla="*/ 2820 h 2887656"/>
            </a:gdLst>
            <a:ahLst/>
            <a:cxnLst>
              <a:cxn ang="0">
                <a:pos x="connsiteX0" y="connsiteY0"/>
              </a:cxn>
              <a:cxn ang="0">
                <a:pos x="connsiteX1" y="connsiteY1"/>
              </a:cxn>
              <a:cxn ang="0">
                <a:pos x="connsiteX2" y="connsiteY2"/>
              </a:cxn>
              <a:cxn ang="0">
                <a:pos x="connsiteX3" y="connsiteY3"/>
              </a:cxn>
            </a:cxnLst>
            <a:rect l="l" t="t" r="r" b="b"/>
            <a:pathLst>
              <a:path w="1758255" h="2887656">
                <a:moveTo>
                  <a:pt x="1758255" y="0"/>
                </a:moveTo>
                <a:lnTo>
                  <a:pt x="1758255" y="2887656"/>
                </a:lnTo>
                <a:lnTo>
                  <a:pt x="0" y="2887656"/>
                </a:lnTo>
                <a:lnTo>
                  <a:pt x="0" y="2820"/>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a:t>Image Holder</a:t>
            </a:r>
          </a:p>
        </p:txBody>
      </p:sp>
      <p:cxnSp>
        <p:nvCxnSpPr>
          <p:cNvPr id="6" name="Straight Connector 5"/>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77183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_mockup14">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8" name="Picture Placeholder 7"/>
          <p:cNvSpPr>
            <a:spLocks noGrp="1"/>
          </p:cNvSpPr>
          <p:nvPr>
            <p:ph type="pic" sz="quarter" idx="11" hasCustomPrompt="1"/>
          </p:nvPr>
        </p:nvSpPr>
        <p:spPr>
          <a:xfrm>
            <a:off x="6059073" y="2059440"/>
            <a:ext cx="5283481" cy="2978946"/>
          </a:xfrm>
          <a:custGeom>
            <a:avLst/>
            <a:gdLst>
              <a:gd name="connsiteX0" fmla="*/ 0 w 5283481"/>
              <a:gd name="connsiteY0" fmla="*/ 0 h 2978946"/>
              <a:gd name="connsiteX1" fmla="*/ 5283481 w 5283481"/>
              <a:gd name="connsiteY1" fmla="*/ 0 h 2978946"/>
              <a:gd name="connsiteX2" fmla="*/ 5283481 w 5283481"/>
              <a:gd name="connsiteY2" fmla="*/ 2978946 h 2978946"/>
              <a:gd name="connsiteX3" fmla="*/ 0 w 5283481"/>
              <a:gd name="connsiteY3" fmla="*/ 2978946 h 2978946"/>
            </a:gdLst>
            <a:ahLst/>
            <a:cxnLst>
              <a:cxn ang="0">
                <a:pos x="connsiteX0" y="connsiteY0"/>
              </a:cxn>
              <a:cxn ang="0">
                <a:pos x="connsiteX1" y="connsiteY1"/>
              </a:cxn>
              <a:cxn ang="0">
                <a:pos x="connsiteX2" y="connsiteY2"/>
              </a:cxn>
              <a:cxn ang="0">
                <a:pos x="connsiteX3" y="connsiteY3"/>
              </a:cxn>
            </a:cxnLst>
            <a:rect l="l" t="t" r="r" b="b"/>
            <a:pathLst>
              <a:path w="5283481" h="2978946">
                <a:moveTo>
                  <a:pt x="0" y="0"/>
                </a:moveTo>
                <a:lnTo>
                  <a:pt x="5283481" y="0"/>
                </a:lnTo>
                <a:lnTo>
                  <a:pt x="5283481" y="2978946"/>
                </a:lnTo>
                <a:lnTo>
                  <a:pt x="0" y="2978946"/>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a:t>Image Holder</a:t>
            </a:r>
          </a:p>
        </p:txBody>
      </p:sp>
      <p:cxnSp>
        <p:nvCxnSpPr>
          <p:cNvPr id="5" name="Straight Connector 4"/>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3630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5_mockup14">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37" name="Picture Placeholder 36"/>
          <p:cNvSpPr>
            <a:spLocks noGrp="1"/>
          </p:cNvSpPr>
          <p:nvPr>
            <p:ph type="pic" sz="quarter" idx="12" hasCustomPrompt="1"/>
          </p:nvPr>
        </p:nvSpPr>
        <p:spPr>
          <a:xfrm>
            <a:off x="1381211" y="2556599"/>
            <a:ext cx="3045920" cy="1879070"/>
          </a:xfrm>
          <a:custGeom>
            <a:avLst/>
            <a:gdLst>
              <a:gd name="connsiteX0" fmla="*/ 0 w 3045920"/>
              <a:gd name="connsiteY0" fmla="*/ 0 h 1879070"/>
              <a:gd name="connsiteX1" fmla="*/ 3045920 w 3045920"/>
              <a:gd name="connsiteY1" fmla="*/ 0 h 1879070"/>
              <a:gd name="connsiteX2" fmla="*/ 3045920 w 3045920"/>
              <a:gd name="connsiteY2" fmla="*/ 1879070 h 1879070"/>
              <a:gd name="connsiteX3" fmla="*/ 0 w 3045920"/>
              <a:gd name="connsiteY3" fmla="*/ 1879070 h 1879070"/>
            </a:gdLst>
            <a:ahLst/>
            <a:cxnLst>
              <a:cxn ang="0">
                <a:pos x="connsiteX0" y="connsiteY0"/>
              </a:cxn>
              <a:cxn ang="0">
                <a:pos x="connsiteX1" y="connsiteY1"/>
              </a:cxn>
              <a:cxn ang="0">
                <a:pos x="connsiteX2" y="connsiteY2"/>
              </a:cxn>
              <a:cxn ang="0">
                <a:pos x="connsiteX3" y="connsiteY3"/>
              </a:cxn>
            </a:cxnLst>
            <a:rect l="l" t="t" r="r" b="b"/>
            <a:pathLst>
              <a:path w="3045920" h="1879070">
                <a:moveTo>
                  <a:pt x="0" y="0"/>
                </a:moveTo>
                <a:lnTo>
                  <a:pt x="3045920" y="0"/>
                </a:lnTo>
                <a:lnTo>
                  <a:pt x="3045920" y="1879070"/>
                </a:lnTo>
                <a:lnTo>
                  <a:pt x="0" y="1879070"/>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a:t>Image Holder</a:t>
            </a:r>
          </a:p>
        </p:txBody>
      </p:sp>
      <p:sp>
        <p:nvSpPr>
          <p:cNvPr id="36" name="Picture Placeholder 35"/>
          <p:cNvSpPr>
            <a:spLocks noGrp="1"/>
          </p:cNvSpPr>
          <p:nvPr>
            <p:ph type="pic" sz="quarter" idx="13" hasCustomPrompt="1"/>
          </p:nvPr>
        </p:nvSpPr>
        <p:spPr>
          <a:xfrm>
            <a:off x="7780022" y="2556599"/>
            <a:ext cx="3045920" cy="1879070"/>
          </a:xfrm>
          <a:custGeom>
            <a:avLst/>
            <a:gdLst>
              <a:gd name="connsiteX0" fmla="*/ 0 w 3045920"/>
              <a:gd name="connsiteY0" fmla="*/ 0 h 1879070"/>
              <a:gd name="connsiteX1" fmla="*/ 3045920 w 3045920"/>
              <a:gd name="connsiteY1" fmla="*/ 0 h 1879070"/>
              <a:gd name="connsiteX2" fmla="*/ 3045920 w 3045920"/>
              <a:gd name="connsiteY2" fmla="*/ 1879070 h 1879070"/>
              <a:gd name="connsiteX3" fmla="*/ 0 w 3045920"/>
              <a:gd name="connsiteY3" fmla="*/ 1879070 h 1879070"/>
            </a:gdLst>
            <a:ahLst/>
            <a:cxnLst>
              <a:cxn ang="0">
                <a:pos x="connsiteX0" y="connsiteY0"/>
              </a:cxn>
              <a:cxn ang="0">
                <a:pos x="connsiteX1" y="connsiteY1"/>
              </a:cxn>
              <a:cxn ang="0">
                <a:pos x="connsiteX2" y="connsiteY2"/>
              </a:cxn>
              <a:cxn ang="0">
                <a:pos x="connsiteX3" y="connsiteY3"/>
              </a:cxn>
            </a:cxnLst>
            <a:rect l="l" t="t" r="r" b="b"/>
            <a:pathLst>
              <a:path w="3045920" h="1879070">
                <a:moveTo>
                  <a:pt x="0" y="0"/>
                </a:moveTo>
                <a:lnTo>
                  <a:pt x="3045920" y="0"/>
                </a:lnTo>
                <a:lnTo>
                  <a:pt x="3045920" y="1879070"/>
                </a:lnTo>
                <a:lnTo>
                  <a:pt x="0" y="1879070"/>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a:t>Image Holder</a:t>
            </a:r>
          </a:p>
        </p:txBody>
      </p:sp>
      <p:sp>
        <p:nvSpPr>
          <p:cNvPr id="38" name="Picture Placeholder 37"/>
          <p:cNvSpPr>
            <a:spLocks noGrp="1"/>
          </p:cNvSpPr>
          <p:nvPr>
            <p:ph type="pic" sz="quarter" idx="11" hasCustomPrompt="1"/>
          </p:nvPr>
        </p:nvSpPr>
        <p:spPr>
          <a:xfrm>
            <a:off x="4141015" y="2163738"/>
            <a:ext cx="3929520" cy="2424174"/>
          </a:xfrm>
          <a:custGeom>
            <a:avLst/>
            <a:gdLst>
              <a:gd name="connsiteX0" fmla="*/ 0 w 3929520"/>
              <a:gd name="connsiteY0" fmla="*/ 0 h 2424174"/>
              <a:gd name="connsiteX1" fmla="*/ 3929520 w 3929520"/>
              <a:gd name="connsiteY1" fmla="*/ 0 h 2424174"/>
              <a:gd name="connsiteX2" fmla="*/ 3929520 w 3929520"/>
              <a:gd name="connsiteY2" fmla="*/ 2424174 h 2424174"/>
              <a:gd name="connsiteX3" fmla="*/ 0 w 3929520"/>
              <a:gd name="connsiteY3" fmla="*/ 2424174 h 2424174"/>
            </a:gdLst>
            <a:ahLst/>
            <a:cxnLst>
              <a:cxn ang="0">
                <a:pos x="connsiteX0" y="connsiteY0"/>
              </a:cxn>
              <a:cxn ang="0">
                <a:pos x="connsiteX1" y="connsiteY1"/>
              </a:cxn>
              <a:cxn ang="0">
                <a:pos x="connsiteX2" y="connsiteY2"/>
              </a:cxn>
              <a:cxn ang="0">
                <a:pos x="connsiteX3" y="connsiteY3"/>
              </a:cxn>
            </a:cxnLst>
            <a:rect l="l" t="t" r="r" b="b"/>
            <a:pathLst>
              <a:path w="3929520" h="2424174">
                <a:moveTo>
                  <a:pt x="0" y="0"/>
                </a:moveTo>
                <a:lnTo>
                  <a:pt x="3929520" y="0"/>
                </a:lnTo>
                <a:lnTo>
                  <a:pt x="3929520" y="2424174"/>
                </a:lnTo>
                <a:lnTo>
                  <a:pt x="0" y="2424174"/>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a:t>Image Holder</a:t>
            </a:r>
          </a:p>
        </p:txBody>
      </p:sp>
      <p:cxnSp>
        <p:nvCxnSpPr>
          <p:cNvPr id="8" name="Straight Connector 7"/>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7747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57_L 7">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20"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8" name="Picture Placeholder 12">
            <a:extLst>
              <a:ext uri="{FF2B5EF4-FFF2-40B4-BE49-F238E27FC236}">
                <a16:creationId xmlns:a16="http://schemas.microsoft.com/office/drawing/2014/main" id="{C0C7254D-9871-41CA-B62C-64C59AFF11A1}"/>
              </a:ext>
            </a:extLst>
          </p:cNvPr>
          <p:cNvSpPr>
            <a:spLocks noGrp="1"/>
          </p:cNvSpPr>
          <p:nvPr>
            <p:ph type="pic" sz="quarter" idx="24"/>
          </p:nvPr>
        </p:nvSpPr>
        <p:spPr>
          <a:xfrm>
            <a:off x="1247775" y="2124075"/>
            <a:ext cx="1724025" cy="19431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p:txBody>
      </p:sp>
      <p:sp>
        <p:nvSpPr>
          <p:cNvPr id="9" name="Picture Placeholder 12">
            <a:extLst>
              <a:ext uri="{FF2B5EF4-FFF2-40B4-BE49-F238E27FC236}">
                <a16:creationId xmlns:a16="http://schemas.microsoft.com/office/drawing/2014/main" id="{C0C7254D-9871-41CA-B62C-64C59AFF11A1}"/>
              </a:ext>
            </a:extLst>
          </p:cNvPr>
          <p:cNvSpPr>
            <a:spLocks noGrp="1"/>
          </p:cNvSpPr>
          <p:nvPr>
            <p:ph type="pic" sz="quarter" idx="25"/>
          </p:nvPr>
        </p:nvSpPr>
        <p:spPr>
          <a:xfrm>
            <a:off x="3245644" y="2124075"/>
            <a:ext cx="1724025" cy="19431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p:txBody>
      </p:sp>
      <p:sp>
        <p:nvSpPr>
          <p:cNvPr id="14" name="Picture Placeholder 12">
            <a:extLst>
              <a:ext uri="{FF2B5EF4-FFF2-40B4-BE49-F238E27FC236}">
                <a16:creationId xmlns:a16="http://schemas.microsoft.com/office/drawing/2014/main" id="{C0C7254D-9871-41CA-B62C-64C59AFF11A1}"/>
              </a:ext>
            </a:extLst>
          </p:cNvPr>
          <p:cNvSpPr>
            <a:spLocks noGrp="1"/>
          </p:cNvSpPr>
          <p:nvPr>
            <p:ph type="pic" sz="quarter" idx="26"/>
          </p:nvPr>
        </p:nvSpPr>
        <p:spPr>
          <a:xfrm>
            <a:off x="5243513" y="2124075"/>
            <a:ext cx="1724025" cy="19431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p:txBody>
      </p:sp>
      <p:sp>
        <p:nvSpPr>
          <p:cNvPr id="15" name="Picture Placeholder 12">
            <a:extLst>
              <a:ext uri="{FF2B5EF4-FFF2-40B4-BE49-F238E27FC236}">
                <a16:creationId xmlns:a16="http://schemas.microsoft.com/office/drawing/2014/main" id="{C0C7254D-9871-41CA-B62C-64C59AFF11A1}"/>
              </a:ext>
            </a:extLst>
          </p:cNvPr>
          <p:cNvSpPr>
            <a:spLocks noGrp="1"/>
          </p:cNvSpPr>
          <p:nvPr>
            <p:ph type="pic" sz="quarter" idx="27"/>
          </p:nvPr>
        </p:nvSpPr>
        <p:spPr>
          <a:xfrm>
            <a:off x="7241382" y="2124075"/>
            <a:ext cx="1724025" cy="19431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p:txBody>
      </p:sp>
      <p:sp>
        <p:nvSpPr>
          <p:cNvPr id="16" name="Picture Placeholder 12">
            <a:extLst>
              <a:ext uri="{FF2B5EF4-FFF2-40B4-BE49-F238E27FC236}">
                <a16:creationId xmlns:a16="http://schemas.microsoft.com/office/drawing/2014/main" id="{C0C7254D-9871-41CA-B62C-64C59AFF11A1}"/>
              </a:ext>
            </a:extLst>
          </p:cNvPr>
          <p:cNvSpPr>
            <a:spLocks noGrp="1"/>
          </p:cNvSpPr>
          <p:nvPr>
            <p:ph type="pic" sz="quarter" idx="28"/>
          </p:nvPr>
        </p:nvSpPr>
        <p:spPr>
          <a:xfrm>
            <a:off x="9239250" y="2124075"/>
            <a:ext cx="1724025" cy="19431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p:txBody>
      </p:sp>
      <p:cxnSp>
        <p:nvCxnSpPr>
          <p:cNvPr id="10" name="Straight Connector 9"/>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5121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58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23"/>
          </p:nvPr>
        </p:nvSpPr>
        <p:spPr>
          <a:xfrm>
            <a:off x="1144964" y="1891074"/>
            <a:ext cx="1324859" cy="13613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100">
                <a:solidFill>
                  <a:schemeClr val="bg1">
                    <a:lumMod val="65000"/>
                  </a:schemeClr>
                </a:solidFill>
              </a:defRPr>
            </a:lvl1pPr>
          </a:lstStyle>
          <a:p>
            <a:endParaRPr lang="en-US"/>
          </a:p>
          <a:p>
            <a:endParaRPr lang="en-US"/>
          </a:p>
          <a:p>
            <a:endParaRPr lang="en-US"/>
          </a:p>
          <a:p>
            <a:endParaRPr lang="en-US"/>
          </a:p>
        </p:txBody>
      </p:sp>
      <p:sp>
        <p:nvSpPr>
          <p:cNvPr id="8" name="Picture Placeholder 12">
            <a:extLst>
              <a:ext uri="{FF2B5EF4-FFF2-40B4-BE49-F238E27FC236}">
                <a16:creationId xmlns:a16="http://schemas.microsoft.com/office/drawing/2014/main" id="{C0C7254D-9871-41CA-B62C-64C59AFF11A1}"/>
              </a:ext>
            </a:extLst>
          </p:cNvPr>
          <p:cNvSpPr>
            <a:spLocks noGrp="1"/>
          </p:cNvSpPr>
          <p:nvPr>
            <p:ph type="pic" sz="quarter" idx="24"/>
          </p:nvPr>
        </p:nvSpPr>
        <p:spPr>
          <a:xfrm>
            <a:off x="1144964" y="4408031"/>
            <a:ext cx="1324859" cy="13613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100">
                <a:solidFill>
                  <a:schemeClr val="bg1">
                    <a:lumMod val="65000"/>
                  </a:schemeClr>
                </a:solidFill>
              </a:defRPr>
            </a:lvl1pPr>
          </a:lstStyle>
          <a:p>
            <a:endParaRPr lang="en-US"/>
          </a:p>
          <a:p>
            <a:endParaRPr lang="en-US"/>
          </a:p>
          <a:p>
            <a:endParaRPr lang="en-US"/>
          </a:p>
          <a:p>
            <a:endParaRPr lang="en-US"/>
          </a:p>
        </p:txBody>
      </p:sp>
      <p:sp>
        <p:nvSpPr>
          <p:cNvPr id="9" name="Picture Placeholder 12">
            <a:extLst>
              <a:ext uri="{FF2B5EF4-FFF2-40B4-BE49-F238E27FC236}">
                <a16:creationId xmlns:a16="http://schemas.microsoft.com/office/drawing/2014/main" id="{C0C7254D-9871-41CA-B62C-64C59AFF11A1}"/>
              </a:ext>
            </a:extLst>
          </p:cNvPr>
          <p:cNvSpPr>
            <a:spLocks noGrp="1"/>
          </p:cNvSpPr>
          <p:nvPr>
            <p:ph type="pic" sz="quarter" idx="25"/>
          </p:nvPr>
        </p:nvSpPr>
        <p:spPr>
          <a:xfrm>
            <a:off x="4001285" y="1891074"/>
            <a:ext cx="1324859" cy="13613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100">
                <a:solidFill>
                  <a:schemeClr val="bg1">
                    <a:lumMod val="65000"/>
                  </a:schemeClr>
                </a:solidFill>
              </a:defRPr>
            </a:lvl1pPr>
          </a:lstStyle>
          <a:p>
            <a:endParaRPr lang="en-US"/>
          </a:p>
          <a:p>
            <a:endParaRPr lang="en-US"/>
          </a:p>
          <a:p>
            <a:endParaRPr lang="en-US"/>
          </a:p>
          <a:p>
            <a:endParaRPr lang="en-US"/>
          </a:p>
        </p:txBody>
      </p:sp>
      <p:sp>
        <p:nvSpPr>
          <p:cNvPr id="10" name="Picture Placeholder 12">
            <a:extLst>
              <a:ext uri="{FF2B5EF4-FFF2-40B4-BE49-F238E27FC236}">
                <a16:creationId xmlns:a16="http://schemas.microsoft.com/office/drawing/2014/main" id="{C0C7254D-9871-41CA-B62C-64C59AFF11A1}"/>
              </a:ext>
            </a:extLst>
          </p:cNvPr>
          <p:cNvSpPr>
            <a:spLocks noGrp="1"/>
          </p:cNvSpPr>
          <p:nvPr>
            <p:ph type="pic" sz="quarter" idx="26"/>
          </p:nvPr>
        </p:nvSpPr>
        <p:spPr>
          <a:xfrm>
            <a:off x="4001285" y="4408031"/>
            <a:ext cx="1324859" cy="13613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100">
                <a:solidFill>
                  <a:schemeClr val="bg1">
                    <a:lumMod val="65000"/>
                  </a:schemeClr>
                </a:solidFill>
              </a:defRPr>
            </a:lvl1pPr>
          </a:lstStyle>
          <a:p>
            <a:endParaRPr lang="en-US"/>
          </a:p>
          <a:p>
            <a:endParaRPr lang="en-US"/>
          </a:p>
          <a:p>
            <a:endParaRPr lang="en-US"/>
          </a:p>
        </p:txBody>
      </p:sp>
      <p:sp>
        <p:nvSpPr>
          <p:cNvPr id="17" name="Picture Placeholder 12">
            <a:extLst>
              <a:ext uri="{FF2B5EF4-FFF2-40B4-BE49-F238E27FC236}">
                <a16:creationId xmlns:a16="http://schemas.microsoft.com/office/drawing/2014/main" id="{C0C7254D-9871-41CA-B62C-64C59AFF11A1}"/>
              </a:ext>
            </a:extLst>
          </p:cNvPr>
          <p:cNvSpPr>
            <a:spLocks noGrp="1"/>
          </p:cNvSpPr>
          <p:nvPr>
            <p:ph type="pic" sz="quarter" idx="27"/>
          </p:nvPr>
        </p:nvSpPr>
        <p:spPr>
          <a:xfrm>
            <a:off x="6857606" y="1891074"/>
            <a:ext cx="1324859" cy="13613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100">
                <a:solidFill>
                  <a:schemeClr val="bg1">
                    <a:lumMod val="65000"/>
                  </a:schemeClr>
                </a:solidFill>
              </a:defRPr>
            </a:lvl1pPr>
          </a:lstStyle>
          <a:p>
            <a:endParaRPr lang="en-US"/>
          </a:p>
          <a:p>
            <a:endParaRPr lang="en-US"/>
          </a:p>
          <a:p>
            <a:endParaRPr lang="en-US"/>
          </a:p>
        </p:txBody>
      </p:sp>
      <p:sp>
        <p:nvSpPr>
          <p:cNvPr id="18" name="Picture Placeholder 12">
            <a:extLst>
              <a:ext uri="{FF2B5EF4-FFF2-40B4-BE49-F238E27FC236}">
                <a16:creationId xmlns:a16="http://schemas.microsoft.com/office/drawing/2014/main" id="{C0C7254D-9871-41CA-B62C-64C59AFF11A1}"/>
              </a:ext>
            </a:extLst>
          </p:cNvPr>
          <p:cNvSpPr>
            <a:spLocks noGrp="1"/>
          </p:cNvSpPr>
          <p:nvPr>
            <p:ph type="pic" sz="quarter" idx="28"/>
          </p:nvPr>
        </p:nvSpPr>
        <p:spPr>
          <a:xfrm>
            <a:off x="6857606" y="4408031"/>
            <a:ext cx="1324859" cy="13613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100">
                <a:solidFill>
                  <a:schemeClr val="bg1">
                    <a:lumMod val="65000"/>
                  </a:schemeClr>
                </a:solidFill>
              </a:defRPr>
            </a:lvl1pPr>
          </a:lstStyle>
          <a:p>
            <a:endParaRPr lang="en-US"/>
          </a:p>
          <a:p>
            <a:endParaRPr lang="en-US"/>
          </a:p>
          <a:p>
            <a:endParaRPr lang="en-US"/>
          </a:p>
        </p:txBody>
      </p:sp>
      <p:sp>
        <p:nvSpPr>
          <p:cNvPr id="19"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9713928" y="1891074"/>
            <a:ext cx="1324859" cy="13613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100">
                <a:solidFill>
                  <a:schemeClr val="bg1">
                    <a:lumMod val="65000"/>
                  </a:schemeClr>
                </a:solidFill>
              </a:defRPr>
            </a:lvl1pPr>
          </a:lstStyle>
          <a:p>
            <a:endParaRPr lang="en-US"/>
          </a:p>
          <a:p>
            <a:endParaRPr lang="en-US"/>
          </a:p>
          <a:p>
            <a:endParaRPr lang="en-US"/>
          </a:p>
          <a:p>
            <a:endParaRPr lang="en-US"/>
          </a:p>
        </p:txBody>
      </p:sp>
      <p:sp>
        <p:nvSpPr>
          <p:cNvPr id="20" name="Picture Placeholder 12">
            <a:extLst>
              <a:ext uri="{FF2B5EF4-FFF2-40B4-BE49-F238E27FC236}">
                <a16:creationId xmlns:a16="http://schemas.microsoft.com/office/drawing/2014/main" id="{C0C7254D-9871-41CA-B62C-64C59AFF11A1}"/>
              </a:ext>
            </a:extLst>
          </p:cNvPr>
          <p:cNvSpPr>
            <a:spLocks noGrp="1"/>
          </p:cNvSpPr>
          <p:nvPr>
            <p:ph type="pic" sz="quarter" idx="30"/>
          </p:nvPr>
        </p:nvSpPr>
        <p:spPr>
          <a:xfrm>
            <a:off x="9713928" y="4408031"/>
            <a:ext cx="1324859" cy="13613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100">
                <a:solidFill>
                  <a:schemeClr val="bg1">
                    <a:lumMod val="65000"/>
                  </a:schemeClr>
                </a:solidFill>
              </a:defRPr>
            </a:lvl1pPr>
          </a:lstStyle>
          <a:p>
            <a:endParaRPr lang="en-US"/>
          </a:p>
          <a:p>
            <a:endParaRPr lang="en-US"/>
          </a:p>
        </p:txBody>
      </p:sp>
      <p:cxnSp>
        <p:nvCxnSpPr>
          <p:cNvPr id="14" name="Straight Connector 13"/>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9707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21"/>
          </p:nvPr>
        </p:nvSpPr>
        <p:spPr>
          <a:xfrm>
            <a:off x="5334000" y="-1"/>
            <a:ext cx="6858000" cy="6858000"/>
          </a:xfrm>
          <a:custGeom>
            <a:avLst/>
            <a:gdLst>
              <a:gd name="connsiteX0" fmla="*/ 0 w 6858000"/>
              <a:gd name="connsiteY0" fmla="*/ 0 h 6858000"/>
              <a:gd name="connsiteX1" fmla="*/ 6858000 w 6858000"/>
              <a:gd name="connsiteY1" fmla="*/ 0 h 6858000"/>
              <a:gd name="connsiteX2" fmla="*/ 6858000 w 6858000"/>
              <a:gd name="connsiteY2" fmla="*/ 6858000 h 6858000"/>
            </a:gdLst>
            <a:ahLst/>
            <a:cxnLst>
              <a:cxn ang="0">
                <a:pos x="connsiteX0" y="connsiteY0"/>
              </a:cxn>
              <a:cxn ang="0">
                <a:pos x="connsiteX1" y="connsiteY1"/>
              </a:cxn>
              <a:cxn ang="0">
                <a:pos x="connsiteX2" y="connsiteY2"/>
              </a:cxn>
            </a:cxnLst>
            <a:rect l="l" t="t" r="r" b="b"/>
            <a:pathLst>
              <a:path w="6858000" h="6858000">
                <a:moveTo>
                  <a:pt x="0" y="0"/>
                </a:moveTo>
                <a:lnTo>
                  <a:pt x="6858000" y="0"/>
                </a:lnTo>
                <a:lnTo>
                  <a:pt x="6858000" y="6858000"/>
                </a:lnTo>
                <a:close/>
              </a:path>
            </a:pathLst>
          </a:custGeom>
          <a:solidFill>
            <a:schemeClr val="tx1">
              <a:lumMod val="10000"/>
              <a:lumOff val="90000"/>
            </a:schemeClr>
          </a:solidFill>
        </p:spPr>
        <p:txBody>
          <a:bodyPr wrap="square" lIns="0" tIns="0" rIns="0" bIns="182880" anchor="b" anchorCtr="0">
            <a:noAutofit/>
          </a:bodyPr>
          <a:lstStyle>
            <a:lvl1pPr marL="0" indent="0" algn="ctr" rtl="0">
              <a:buNone/>
              <a:defRPr sz="1000">
                <a:solidFill>
                  <a:schemeClr val="bg1">
                    <a:lumMod val="65000"/>
                  </a:schemeClr>
                </a:solidFill>
              </a:defRPr>
            </a:lvl1pPr>
          </a:lstStyle>
          <a:p>
            <a:endParaRPr lang="en-US"/>
          </a:p>
        </p:txBody>
      </p:sp>
    </p:spTree>
    <p:extLst>
      <p:ext uri="{BB962C8B-B14F-4D97-AF65-F5344CB8AC3E}">
        <p14:creationId xmlns:p14="http://schemas.microsoft.com/office/powerpoint/2010/main" val="7604391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M50">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10" name="Picture Placeholder 9"/>
          <p:cNvSpPr>
            <a:spLocks noGrp="1"/>
          </p:cNvSpPr>
          <p:nvPr>
            <p:ph type="pic" sz="quarter" idx="16"/>
          </p:nvPr>
        </p:nvSpPr>
        <p:spPr>
          <a:xfrm>
            <a:off x="0" y="1853738"/>
            <a:ext cx="12192001" cy="2489983"/>
          </a:xfrm>
          <a:custGeom>
            <a:avLst/>
            <a:gdLst>
              <a:gd name="connsiteX0" fmla="*/ 0 w 12170443"/>
              <a:gd name="connsiteY0" fmla="*/ 0 h 2489983"/>
              <a:gd name="connsiteX1" fmla="*/ 12170443 w 12170443"/>
              <a:gd name="connsiteY1" fmla="*/ 0 h 2489983"/>
              <a:gd name="connsiteX2" fmla="*/ 12170443 w 12170443"/>
              <a:gd name="connsiteY2" fmla="*/ 2489983 h 2489983"/>
              <a:gd name="connsiteX3" fmla="*/ 0 w 12170443"/>
              <a:gd name="connsiteY3" fmla="*/ 2489983 h 2489983"/>
            </a:gdLst>
            <a:ahLst/>
            <a:cxnLst>
              <a:cxn ang="0">
                <a:pos x="connsiteX0" y="connsiteY0"/>
              </a:cxn>
              <a:cxn ang="0">
                <a:pos x="connsiteX1" y="connsiteY1"/>
              </a:cxn>
              <a:cxn ang="0">
                <a:pos x="connsiteX2" y="connsiteY2"/>
              </a:cxn>
              <a:cxn ang="0">
                <a:pos x="connsiteX3" y="connsiteY3"/>
              </a:cxn>
            </a:cxnLst>
            <a:rect l="l" t="t" r="r" b="b"/>
            <a:pathLst>
              <a:path w="12170443" h="2489983">
                <a:moveTo>
                  <a:pt x="0" y="0"/>
                </a:moveTo>
                <a:lnTo>
                  <a:pt x="12170443" y="0"/>
                </a:lnTo>
                <a:lnTo>
                  <a:pt x="12170443" y="2489983"/>
                </a:lnTo>
                <a:lnTo>
                  <a:pt x="0" y="2489983"/>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p:txBody>
      </p:sp>
      <p:cxnSp>
        <p:nvCxnSpPr>
          <p:cNvPr id="5" name="Straight Connector 4"/>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0292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59_L 7">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0" y="0"/>
            <a:ext cx="12192000" cy="36576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p:txBody>
      </p:sp>
    </p:spTree>
    <p:extLst>
      <p:ext uri="{BB962C8B-B14F-4D97-AF65-F5344CB8AC3E}">
        <p14:creationId xmlns:p14="http://schemas.microsoft.com/office/powerpoint/2010/main" val="2850423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2726E-379B-B349-9EED-81ED093FA806}" type="datetimeFigureOut">
              <a:rPr lang="en-US" dirty="0">
                <a:solidFill>
                  <a:prstClr val="white"/>
                </a:solidFill>
              </a:rPr>
              <a:pPr/>
              <a:t>10/13/2022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10154965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60_L 7">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0" y="0"/>
            <a:ext cx="12192000" cy="459105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1896113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61_L 7">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0" y="2543174"/>
            <a:ext cx="5745481" cy="3829051"/>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p:txBody>
      </p:sp>
      <p:sp>
        <p:nvSpPr>
          <p:cNvPr id="3" name="Picture Placeholder 12">
            <a:extLst>
              <a:ext uri="{FF2B5EF4-FFF2-40B4-BE49-F238E27FC236}">
                <a16:creationId xmlns:a16="http://schemas.microsoft.com/office/drawing/2014/main" id="{C0C7254D-9871-41CA-B62C-64C59AFF11A1}"/>
              </a:ext>
            </a:extLst>
          </p:cNvPr>
          <p:cNvSpPr>
            <a:spLocks noGrp="1"/>
          </p:cNvSpPr>
          <p:nvPr>
            <p:ph type="pic" sz="quarter" idx="36"/>
          </p:nvPr>
        </p:nvSpPr>
        <p:spPr>
          <a:xfrm>
            <a:off x="5746433" y="4448175"/>
            <a:ext cx="2148840" cy="192405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Picture Placeholder 12">
            <a:extLst>
              <a:ext uri="{FF2B5EF4-FFF2-40B4-BE49-F238E27FC236}">
                <a16:creationId xmlns:a16="http://schemas.microsoft.com/office/drawing/2014/main" id="{C0C7254D-9871-41CA-B62C-64C59AFF11A1}"/>
              </a:ext>
            </a:extLst>
          </p:cNvPr>
          <p:cNvSpPr>
            <a:spLocks noGrp="1"/>
          </p:cNvSpPr>
          <p:nvPr>
            <p:ph type="pic" sz="quarter" idx="37"/>
          </p:nvPr>
        </p:nvSpPr>
        <p:spPr>
          <a:xfrm>
            <a:off x="7895273" y="4457699"/>
            <a:ext cx="2148840" cy="192405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a:p>
            <a:endParaRPr lang="en-US"/>
          </a:p>
          <a:p>
            <a:endParaRPr lang="en-US"/>
          </a:p>
          <a:p>
            <a:endParaRPr lang="en-US"/>
          </a:p>
          <a:p>
            <a:endParaRPr lang="en-US"/>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38"/>
          </p:nvPr>
        </p:nvSpPr>
        <p:spPr>
          <a:xfrm>
            <a:off x="10042208" y="4457699"/>
            <a:ext cx="2148840" cy="192405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2"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23"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cxnSp>
        <p:nvCxnSpPr>
          <p:cNvPr id="8" name="Straight Connector 7"/>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05198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5_L 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0E3FF94-6467-4BAE-B3CE-5AA58F9D4D0F}"/>
              </a:ext>
            </a:extLst>
          </p:cNvPr>
          <p:cNvSpPr>
            <a:spLocks noGrp="1"/>
          </p:cNvSpPr>
          <p:nvPr>
            <p:ph type="pic" sz="quarter" idx="14"/>
          </p:nvPr>
        </p:nvSpPr>
        <p:spPr>
          <a:xfrm>
            <a:off x="5562600" y="0"/>
            <a:ext cx="6629400" cy="6858000"/>
          </a:xfrm>
          <a:prstGeom prst="rect">
            <a:avLst/>
          </a:pr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5" name="Title 2">
            <a:extLst>
              <a:ext uri="{FF2B5EF4-FFF2-40B4-BE49-F238E27FC236}">
                <a16:creationId xmlns:a16="http://schemas.microsoft.com/office/drawing/2014/main" id="{EDDF4FDA-C932-4E5A-B8DB-454EB055CE24}"/>
              </a:ext>
            </a:extLst>
          </p:cNvPr>
          <p:cNvSpPr>
            <a:spLocks noGrp="1"/>
          </p:cNvSpPr>
          <p:nvPr>
            <p:ph type="title" hasCustomPrompt="1"/>
          </p:nvPr>
        </p:nvSpPr>
        <p:spPr>
          <a:xfrm>
            <a:off x="507093" y="455085"/>
            <a:ext cx="7251583" cy="660511"/>
          </a:xfrm>
          <a:prstGeom prst="rect">
            <a:avLst/>
          </a:prstGeom>
        </p:spPr>
        <p:txBody>
          <a:bodyPr lIns="0" tIns="0" rIns="0" bIns="0" anchor="ctr"/>
          <a:lstStyle>
            <a:lvl1pPr algn="l">
              <a:defRPr sz="4800">
                <a:solidFill>
                  <a:schemeClr val="accent5"/>
                </a:solidFill>
              </a:defRPr>
            </a:lvl1pPr>
          </a:lstStyle>
          <a:p>
            <a:r>
              <a:rPr lang="en-US"/>
              <a:t>Click to edit title</a:t>
            </a:r>
          </a:p>
        </p:txBody>
      </p:sp>
      <p:sp>
        <p:nvSpPr>
          <p:cNvPr id="6" name="Text Placeholder 3">
            <a:extLst>
              <a:ext uri="{FF2B5EF4-FFF2-40B4-BE49-F238E27FC236}">
                <a16:creationId xmlns:a16="http://schemas.microsoft.com/office/drawing/2014/main" id="{E2883148-35A8-45BA-877D-F70AEF11F10D}"/>
              </a:ext>
            </a:extLst>
          </p:cNvPr>
          <p:cNvSpPr>
            <a:spLocks noGrp="1"/>
          </p:cNvSpPr>
          <p:nvPr>
            <p:ph type="body" sz="half" idx="2" hasCustomPrompt="1"/>
          </p:nvPr>
        </p:nvSpPr>
        <p:spPr>
          <a:xfrm>
            <a:off x="507093" y="1161801"/>
            <a:ext cx="7251583"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cxnSp>
        <p:nvCxnSpPr>
          <p:cNvPr id="7" name="Straight Connector 6">
            <a:extLst>
              <a:ext uri="{FF2B5EF4-FFF2-40B4-BE49-F238E27FC236}">
                <a16:creationId xmlns:a16="http://schemas.microsoft.com/office/drawing/2014/main" id="{50A2ED8E-8102-482B-AB2E-86D5E86FFB9F}"/>
              </a:ext>
            </a:extLst>
          </p:cNvPr>
          <p:cNvCxnSpPr/>
          <p:nvPr userDrawn="1"/>
        </p:nvCxnSpPr>
        <p:spPr>
          <a:xfrm>
            <a:off x="507093"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7876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114_L 7">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1" y="1"/>
            <a:ext cx="12192000" cy="6788691"/>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pic>
        <p:nvPicPr>
          <p:cNvPr id="5" name="Picture 4">
            <a:extLst>
              <a:ext uri="{FF2B5EF4-FFF2-40B4-BE49-F238E27FC236}">
                <a16:creationId xmlns:a16="http://schemas.microsoft.com/office/drawing/2014/main" id="{FA9EC628-8437-9344-9E81-757E1E78397B}"/>
              </a:ext>
            </a:extLst>
          </p:cNvPr>
          <p:cNvPicPr>
            <a:picLocks noChangeAspect="1"/>
          </p:cNvPicPr>
          <p:nvPr/>
        </p:nvPicPr>
        <p:blipFill>
          <a:blip r:embed="rId2"/>
          <a:stretch>
            <a:fillRect/>
          </a:stretch>
        </p:blipFill>
        <p:spPr>
          <a:xfrm>
            <a:off x="0" y="6788692"/>
            <a:ext cx="12192000" cy="69309"/>
          </a:xfrm>
          <a:prstGeom prst="rect">
            <a:avLst/>
          </a:prstGeom>
        </p:spPr>
      </p:pic>
    </p:spTree>
    <p:extLst>
      <p:ext uri="{BB962C8B-B14F-4D97-AF65-F5344CB8AC3E}">
        <p14:creationId xmlns:p14="http://schemas.microsoft.com/office/powerpoint/2010/main" val="35567787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95_L 7">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4" y="1178432"/>
            <a:ext cx="11157819" cy="231007"/>
          </a:xfrm>
          <a:prstGeom prst="rect">
            <a:avLst/>
          </a:prstGeom>
        </p:spPr>
        <p:txBody>
          <a:bodyPr wrap="none" lIns="0" tIns="0" rIns="0" bIns="0" numCol="1" anchor="t">
            <a:noAutofit/>
          </a:bodyPr>
          <a:lstStyle>
            <a:lvl1pPr marL="0" indent="0" algn="ctr">
              <a:buNone/>
              <a:defRPr sz="1467" b="0" i="0" baseline="0">
                <a:solidFill>
                  <a:schemeClr val="bg1">
                    <a:lumMod val="65000"/>
                  </a:schemeClr>
                </a:solidFill>
                <a:latin typeface="Arial" panose="020B0604020202020204" pitchFamily="34" charset="0"/>
                <a:ea typeface="Roboto" panose="02000000000000000000" pitchFamily="2" charset="0"/>
                <a:cs typeface="Arial" panose="020B0604020202020204" pitchFamily="34"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5" name="Title 2"/>
          <p:cNvSpPr>
            <a:spLocks noGrp="1"/>
          </p:cNvSpPr>
          <p:nvPr>
            <p:ph type="title"/>
          </p:nvPr>
        </p:nvSpPr>
        <p:spPr>
          <a:xfrm>
            <a:off x="508004" y="455090"/>
            <a:ext cx="11157819" cy="660511"/>
          </a:xfrm>
          <a:prstGeom prst="rect">
            <a:avLst/>
          </a:prstGeom>
        </p:spPr>
        <p:txBody>
          <a:bodyPr lIns="0" tIns="0" rIns="0" bIns="0" numCol="1" anchor="t"/>
          <a:lstStyle>
            <a:lvl1pPr algn="ctr">
              <a:defRPr sz="4267">
                <a:solidFill>
                  <a:schemeClr val="accent5"/>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3408004C-E184-E04D-ABA3-4A80B56EC90F}"/>
              </a:ext>
            </a:extLst>
          </p:cNvPr>
          <p:cNvPicPr>
            <a:picLocks noChangeAspect="1"/>
          </p:cNvPicPr>
          <p:nvPr/>
        </p:nvPicPr>
        <p:blipFill>
          <a:blip r:embed="rId2"/>
          <a:stretch>
            <a:fillRect/>
          </a:stretch>
        </p:blipFill>
        <p:spPr>
          <a:xfrm>
            <a:off x="0" y="6788692"/>
            <a:ext cx="12192000" cy="69309"/>
          </a:xfrm>
          <a:prstGeom prst="rect">
            <a:avLst/>
          </a:prstGeom>
        </p:spPr>
      </p:pic>
      <p:cxnSp>
        <p:nvCxnSpPr>
          <p:cNvPr id="6" name="Straight Connector 5">
            <a:extLst>
              <a:ext uri="{FF2B5EF4-FFF2-40B4-BE49-F238E27FC236}">
                <a16:creationId xmlns:a16="http://schemas.microsoft.com/office/drawing/2014/main" id="{8E126E86-FE89-49B0-80AA-3CF509D263A8}"/>
              </a:ext>
            </a:extLst>
          </p:cNvPr>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0362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109_L 7">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C0C7254D-9871-41CA-B62C-64C59AFF11A1}"/>
              </a:ext>
            </a:extLst>
          </p:cNvPr>
          <p:cNvSpPr>
            <a:spLocks noGrp="1"/>
          </p:cNvSpPr>
          <p:nvPr>
            <p:ph type="pic" sz="quarter" idx="22"/>
          </p:nvPr>
        </p:nvSpPr>
        <p:spPr>
          <a:xfrm>
            <a:off x="798243"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16" name="Picture Placeholder 5">
            <a:extLst>
              <a:ext uri="{FF2B5EF4-FFF2-40B4-BE49-F238E27FC236}">
                <a16:creationId xmlns:a16="http://schemas.microsoft.com/office/drawing/2014/main" id="{C0C7254D-9871-41CA-B62C-64C59AFF11A1}"/>
              </a:ext>
            </a:extLst>
          </p:cNvPr>
          <p:cNvSpPr>
            <a:spLocks noGrp="1"/>
          </p:cNvSpPr>
          <p:nvPr>
            <p:ph type="pic" sz="quarter" idx="23"/>
          </p:nvPr>
        </p:nvSpPr>
        <p:spPr>
          <a:xfrm>
            <a:off x="3561571"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17" name="Picture Placeholder 5">
            <a:extLst>
              <a:ext uri="{FF2B5EF4-FFF2-40B4-BE49-F238E27FC236}">
                <a16:creationId xmlns:a16="http://schemas.microsoft.com/office/drawing/2014/main" id="{C0C7254D-9871-41CA-B62C-64C59AFF11A1}"/>
              </a:ext>
            </a:extLst>
          </p:cNvPr>
          <p:cNvSpPr>
            <a:spLocks noGrp="1"/>
          </p:cNvSpPr>
          <p:nvPr>
            <p:ph type="pic" sz="quarter" idx="24"/>
          </p:nvPr>
        </p:nvSpPr>
        <p:spPr>
          <a:xfrm>
            <a:off x="6324899"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18" name="Picture Placeholder 5">
            <a:extLst>
              <a:ext uri="{FF2B5EF4-FFF2-40B4-BE49-F238E27FC236}">
                <a16:creationId xmlns:a16="http://schemas.microsoft.com/office/drawing/2014/main" id="{C0C7254D-9871-41CA-B62C-64C59AFF11A1}"/>
              </a:ext>
            </a:extLst>
          </p:cNvPr>
          <p:cNvSpPr>
            <a:spLocks noGrp="1"/>
          </p:cNvSpPr>
          <p:nvPr>
            <p:ph type="pic" sz="quarter" idx="25"/>
          </p:nvPr>
        </p:nvSpPr>
        <p:spPr>
          <a:xfrm>
            <a:off x="9088227"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19" name="Picture Placeholder 5">
            <a:extLst>
              <a:ext uri="{FF2B5EF4-FFF2-40B4-BE49-F238E27FC236}">
                <a16:creationId xmlns:a16="http://schemas.microsoft.com/office/drawing/2014/main" id="{C0C7254D-9871-41CA-B62C-64C59AFF11A1}"/>
              </a:ext>
            </a:extLst>
          </p:cNvPr>
          <p:cNvSpPr>
            <a:spLocks noGrp="1"/>
          </p:cNvSpPr>
          <p:nvPr>
            <p:ph type="pic" sz="quarter" idx="26"/>
          </p:nvPr>
        </p:nvSpPr>
        <p:spPr>
          <a:xfrm>
            <a:off x="798243"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20" name="Picture Placeholder 5">
            <a:extLst>
              <a:ext uri="{FF2B5EF4-FFF2-40B4-BE49-F238E27FC236}">
                <a16:creationId xmlns:a16="http://schemas.microsoft.com/office/drawing/2014/main" id="{C0C7254D-9871-41CA-B62C-64C59AFF11A1}"/>
              </a:ext>
            </a:extLst>
          </p:cNvPr>
          <p:cNvSpPr>
            <a:spLocks noGrp="1"/>
          </p:cNvSpPr>
          <p:nvPr>
            <p:ph type="pic" sz="quarter" idx="27"/>
          </p:nvPr>
        </p:nvSpPr>
        <p:spPr>
          <a:xfrm>
            <a:off x="3561571"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21" name="Picture Placeholder 5">
            <a:extLst>
              <a:ext uri="{FF2B5EF4-FFF2-40B4-BE49-F238E27FC236}">
                <a16:creationId xmlns:a16="http://schemas.microsoft.com/office/drawing/2014/main" id="{C0C7254D-9871-41CA-B62C-64C59AFF11A1}"/>
              </a:ext>
            </a:extLst>
          </p:cNvPr>
          <p:cNvSpPr>
            <a:spLocks noGrp="1"/>
          </p:cNvSpPr>
          <p:nvPr>
            <p:ph type="pic" sz="quarter" idx="28"/>
          </p:nvPr>
        </p:nvSpPr>
        <p:spPr>
          <a:xfrm>
            <a:off x="6324899"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22" name="Picture Placeholder 5">
            <a:extLst>
              <a:ext uri="{FF2B5EF4-FFF2-40B4-BE49-F238E27FC236}">
                <a16:creationId xmlns:a16="http://schemas.microsoft.com/office/drawing/2014/main" id="{C0C7254D-9871-41CA-B62C-64C59AFF11A1}"/>
              </a:ext>
            </a:extLst>
          </p:cNvPr>
          <p:cNvSpPr>
            <a:spLocks noGrp="1"/>
          </p:cNvSpPr>
          <p:nvPr>
            <p:ph type="pic" sz="quarter" idx="29"/>
          </p:nvPr>
        </p:nvSpPr>
        <p:spPr>
          <a:xfrm>
            <a:off x="9088227"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13" name="Text Placeholder 3"/>
          <p:cNvSpPr>
            <a:spLocks noGrp="1"/>
          </p:cNvSpPr>
          <p:nvPr>
            <p:ph type="body" sz="half" idx="2" hasCustomPrompt="1"/>
          </p:nvPr>
        </p:nvSpPr>
        <p:spPr>
          <a:xfrm>
            <a:off x="508004" y="1178432"/>
            <a:ext cx="11157819" cy="231007"/>
          </a:xfrm>
          <a:prstGeom prst="rect">
            <a:avLst/>
          </a:prstGeom>
        </p:spPr>
        <p:txBody>
          <a:bodyPr wrap="none" lIns="0" tIns="0" rIns="0" bIns="0" numCol="1" anchor="t">
            <a:noAutofit/>
          </a:bodyPr>
          <a:lstStyle>
            <a:lvl1pPr marL="0" indent="0" algn="ctr">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15" name="Title 2"/>
          <p:cNvSpPr>
            <a:spLocks noGrp="1"/>
          </p:cNvSpPr>
          <p:nvPr>
            <p:ph type="title"/>
          </p:nvPr>
        </p:nvSpPr>
        <p:spPr>
          <a:xfrm>
            <a:off x="508004" y="455090"/>
            <a:ext cx="11157819" cy="660511"/>
          </a:xfrm>
          <a:prstGeom prst="rect">
            <a:avLst/>
          </a:prstGeom>
        </p:spPr>
        <p:txBody>
          <a:bodyPr lIns="0" tIns="0" rIns="0" bIns="0" numCol="1" anchor="t"/>
          <a:lstStyle>
            <a:lvl1pPr algn="ctr">
              <a:defRPr sz="4267" b="0" i="0">
                <a:solidFill>
                  <a:schemeClr val="accent5"/>
                </a:solidFill>
                <a:latin typeface="Arial Regular"/>
              </a:defRPr>
            </a:lvl1pPr>
          </a:lstStyle>
          <a:p>
            <a:r>
              <a:rPr lang="en-US"/>
              <a:t>Click to edit Master title style</a:t>
            </a:r>
          </a:p>
        </p:txBody>
      </p:sp>
      <p:pic>
        <p:nvPicPr>
          <p:cNvPr id="23" name="Picture 22">
            <a:extLst>
              <a:ext uri="{FF2B5EF4-FFF2-40B4-BE49-F238E27FC236}">
                <a16:creationId xmlns:a16="http://schemas.microsoft.com/office/drawing/2014/main" id="{55F22456-747C-674C-A11D-DAFECB614A0A}"/>
              </a:ext>
            </a:extLst>
          </p:cNvPr>
          <p:cNvPicPr>
            <a:picLocks noChangeAspect="1"/>
          </p:cNvPicPr>
          <p:nvPr/>
        </p:nvPicPr>
        <p:blipFill>
          <a:blip r:embed="rId2"/>
          <a:stretch>
            <a:fillRect/>
          </a:stretch>
        </p:blipFill>
        <p:spPr>
          <a:xfrm>
            <a:off x="0" y="6788692"/>
            <a:ext cx="12192000" cy="69309"/>
          </a:xfrm>
          <a:prstGeom prst="rect">
            <a:avLst/>
          </a:prstGeom>
        </p:spPr>
      </p:pic>
      <p:sp>
        <p:nvSpPr>
          <p:cNvPr id="24" name="Picture Placeholder 5">
            <a:extLst>
              <a:ext uri="{FF2B5EF4-FFF2-40B4-BE49-F238E27FC236}">
                <a16:creationId xmlns:a16="http://schemas.microsoft.com/office/drawing/2014/main" id="{DD9D4ADA-5B66-4F00-8417-D7797AD5C2F7}"/>
              </a:ext>
            </a:extLst>
          </p:cNvPr>
          <p:cNvSpPr>
            <a:spLocks noGrp="1"/>
          </p:cNvSpPr>
          <p:nvPr>
            <p:ph type="pic" sz="quarter" idx="23"/>
          </p:nvPr>
        </p:nvSpPr>
        <p:spPr>
          <a:xfrm>
            <a:off x="3561570"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5" name="Picture Placeholder 5">
            <a:extLst>
              <a:ext uri="{FF2B5EF4-FFF2-40B4-BE49-F238E27FC236}">
                <a16:creationId xmlns:a16="http://schemas.microsoft.com/office/drawing/2014/main" id="{C5CFBD93-FA3B-4510-B5AE-C446A5BA4500}"/>
              </a:ext>
            </a:extLst>
          </p:cNvPr>
          <p:cNvSpPr>
            <a:spLocks noGrp="1"/>
          </p:cNvSpPr>
          <p:nvPr>
            <p:ph type="pic" sz="quarter" idx="24"/>
          </p:nvPr>
        </p:nvSpPr>
        <p:spPr>
          <a:xfrm>
            <a:off x="6324898"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6" name="Picture Placeholder 5">
            <a:extLst>
              <a:ext uri="{FF2B5EF4-FFF2-40B4-BE49-F238E27FC236}">
                <a16:creationId xmlns:a16="http://schemas.microsoft.com/office/drawing/2014/main" id="{5E4D1A6C-2881-4C2B-AF35-AF03B7F61C1C}"/>
              </a:ext>
            </a:extLst>
          </p:cNvPr>
          <p:cNvSpPr>
            <a:spLocks noGrp="1"/>
          </p:cNvSpPr>
          <p:nvPr>
            <p:ph type="pic" sz="quarter" idx="25"/>
          </p:nvPr>
        </p:nvSpPr>
        <p:spPr>
          <a:xfrm>
            <a:off x="9088227"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7" name="Picture Placeholder 5">
            <a:extLst>
              <a:ext uri="{FF2B5EF4-FFF2-40B4-BE49-F238E27FC236}">
                <a16:creationId xmlns:a16="http://schemas.microsoft.com/office/drawing/2014/main" id="{F6442FD8-3D22-40B9-B203-65FEF1EDBA9D}"/>
              </a:ext>
            </a:extLst>
          </p:cNvPr>
          <p:cNvSpPr>
            <a:spLocks noGrp="1"/>
          </p:cNvSpPr>
          <p:nvPr>
            <p:ph type="pic" sz="quarter" idx="26"/>
          </p:nvPr>
        </p:nvSpPr>
        <p:spPr>
          <a:xfrm>
            <a:off x="798242"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8" name="Picture Placeholder 5">
            <a:extLst>
              <a:ext uri="{FF2B5EF4-FFF2-40B4-BE49-F238E27FC236}">
                <a16:creationId xmlns:a16="http://schemas.microsoft.com/office/drawing/2014/main" id="{9BCA7E6A-6FE6-450B-9FAE-A10CA2B832D7}"/>
              </a:ext>
            </a:extLst>
          </p:cNvPr>
          <p:cNvSpPr>
            <a:spLocks noGrp="1"/>
          </p:cNvSpPr>
          <p:nvPr>
            <p:ph type="pic" sz="quarter" idx="27"/>
          </p:nvPr>
        </p:nvSpPr>
        <p:spPr>
          <a:xfrm>
            <a:off x="3561570"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9" name="Picture Placeholder 5">
            <a:extLst>
              <a:ext uri="{FF2B5EF4-FFF2-40B4-BE49-F238E27FC236}">
                <a16:creationId xmlns:a16="http://schemas.microsoft.com/office/drawing/2014/main" id="{1AB6604F-4EE7-465E-85F1-AD31A72D805E}"/>
              </a:ext>
            </a:extLst>
          </p:cNvPr>
          <p:cNvSpPr>
            <a:spLocks noGrp="1"/>
          </p:cNvSpPr>
          <p:nvPr>
            <p:ph type="pic" sz="quarter" idx="28"/>
          </p:nvPr>
        </p:nvSpPr>
        <p:spPr>
          <a:xfrm>
            <a:off x="6324898"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30" name="Picture Placeholder 5">
            <a:extLst>
              <a:ext uri="{FF2B5EF4-FFF2-40B4-BE49-F238E27FC236}">
                <a16:creationId xmlns:a16="http://schemas.microsoft.com/office/drawing/2014/main" id="{140A8067-95A9-47C6-A2BF-E26D225DAC2B}"/>
              </a:ext>
            </a:extLst>
          </p:cNvPr>
          <p:cNvSpPr>
            <a:spLocks noGrp="1"/>
          </p:cNvSpPr>
          <p:nvPr>
            <p:ph type="pic" sz="quarter" idx="29"/>
          </p:nvPr>
        </p:nvSpPr>
        <p:spPr>
          <a:xfrm>
            <a:off x="9088227"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31" name="Straight Connector 30">
            <a:extLst>
              <a:ext uri="{FF2B5EF4-FFF2-40B4-BE49-F238E27FC236}">
                <a16:creationId xmlns:a16="http://schemas.microsoft.com/office/drawing/2014/main" id="{9548577F-F735-4566-A5F0-BC8FDB66D83D}"/>
              </a:ext>
            </a:extLst>
          </p:cNvPr>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5330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143_L 7">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8220075" y="1"/>
            <a:ext cx="3971925" cy="6788691"/>
          </a:xfrm>
          <a:prstGeom prst="rect">
            <a:avLst/>
          </a:prstGeom>
          <a:solidFill>
            <a:schemeClr val="tx1">
              <a:lumMod val="10000"/>
              <a:lumOff val="90000"/>
            </a:schemeClr>
          </a:solidFill>
        </p:spPr>
        <p:txBody>
          <a:bodyPr wrap="square" lIns="0" tIns="0" rIns="0" bIns="2194560" numCol="1" anchor="b" anchorCtr="0">
            <a:noAutofit/>
          </a:bodyPr>
          <a:lstStyle>
            <a:lvl1pPr marL="0" indent="0" algn="ctr" rtl="0">
              <a:buNone/>
              <a:defRPr sz="750" b="0" i="0" baseline="0">
                <a:solidFill>
                  <a:schemeClr val="bg1">
                    <a:lumMod val="65000"/>
                  </a:schemeClr>
                </a:solidFill>
                <a:latin typeface="Arial Regular"/>
              </a:defRPr>
            </a:lvl1pPr>
          </a:lstStyle>
          <a:p>
            <a:r>
              <a:rPr lang="en-US"/>
              <a:t>Click icon to add picture</a:t>
            </a:r>
          </a:p>
        </p:txBody>
      </p:sp>
      <p:sp>
        <p:nvSpPr>
          <p:cNvPr id="7" name="Text Placeholder 3"/>
          <p:cNvSpPr>
            <a:spLocks noGrp="1"/>
          </p:cNvSpPr>
          <p:nvPr>
            <p:ph type="body" sz="half" idx="2" hasCustomPrompt="1"/>
          </p:nvPr>
        </p:nvSpPr>
        <p:spPr>
          <a:xfrm>
            <a:off x="517677" y="1178432"/>
            <a:ext cx="7253479" cy="231007"/>
          </a:xfrm>
          <a:prstGeom prst="rect">
            <a:avLst/>
          </a:prstGeom>
        </p:spPr>
        <p:txBody>
          <a:bodyPr wrap="none" lIns="0" tIns="0" rIns="0" bIns="0" numCol="1" anchor="t">
            <a:noAutofit/>
          </a:bodyPr>
          <a:lstStyle>
            <a:lvl1pPr marL="0" indent="0" algn="l">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8" name="Title 2"/>
          <p:cNvSpPr>
            <a:spLocks noGrp="1"/>
          </p:cNvSpPr>
          <p:nvPr>
            <p:ph type="title" hasCustomPrompt="1"/>
          </p:nvPr>
        </p:nvSpPr>
        <p:spPr>
          <a:xfrm>
            <a:off x="517677" y="455090"/>
            <a:ext cx="7253479" cy="660511"/>
          </a:xfrm>
          <a:prstGeom prst="rect">
            <a:avLst/>
          </a:prstGeom>
        </p:spPr>
        <p:txBody>
          <a:bodyPr lIns="0" tIns="0" rIns="0" bIns="0" numCol="1" anchor="t"/>
          <a:lstStyle>
            <a:lvl1pPr algn="l">
              <a:defRPr sz="4267" b="0" i="0">
                <a:solidFill>
                  <a:schemeClr val="accent5"/>
                </a:solidFill>
                <a:latin typeface="Arial Regular"/>
              </a:defRPr>
            </a:lvl1pPr>
          </a:lstStyle>
          <a:p>
            <a:r>
              <a:rPr lang="en-US"/>
              <a:t>Click to edit title style</a:t>
            </a:r>
          </a:p>
        </p:txBody>
      </p:sp>
      <p:pic>
        <p:nvPicPr>
          <p:cNvPr id="9" name="Picture 8">
            <a:extLst>
              <a:ext uri="{FF2B5EF4-FFF2-40B4-BE49-F238E27FC236}">
                <a16:creationId xmlns:a16="http://schemas.microsoft.com/office/drawing/2014/main" id="{C14CCF98-1FA2-0E4B-BD9B-FEDF069F559E}"/>
              </a:ext>
            </a:extLst>
          </p:cNvPr>
          <p:cNvPicPr>
            <a:picLocks noChangeAspect="1"/>
          </p:cNvPicPr>
          <p:nvPr/>
        </p:nvPicPr>
        <p:blipFill>
          <a:blip r:embed="rId2"/>
          <a:stretch>
            <a:fillRect/>
          </a:stretch>
        </p:blipFill>
        <p:spPr>
          <a:xfrm>
            <a:off x="0" y="6788692"/>
            <a:ext cx="12192000" cy="69309"/>
          </a:xfrm>
          <a:prstGeom prst="rect">
            <a:avLst/>
          </a:prstGeom>
        </p:spPr>
      </p:pic>
      <p:cxnSp>
        <p:nvCxnSpPr>
          <p:cNvPr id="10" name="Straight Connector 9">
            <a:extLst>
              <a:ext uri="{FF2B5EF4-FFF2-40B4-BE49-F238E27FC236}">
                <a16:creationId xmlns:a16="http://schemas.microsoft.com/office/drawing/2014/main" id="{F0A7A185-818F-41B6-9EDD-1D901075E369}"/>
              </a:ext>
            </a:extLst>
          </p:cNvPr>
          <p:cNvCxnSpPr/>
          <p:nvPr userDrawn="1"/>
        </p:nvCxnSpPr>
        <p:spPr>
          <a:xfrm>
            <a:off x="507093"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0937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39_L 7">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6086475" y="1"/>
            <a:ext cx="6105525" cy="6788691"/>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8" name="Text Placeholder 3"/>
          <p:cNvSpPr>
            <a:spLocks noGrp="1"/>
          </p:cNvSpPr>
          <p:nvPr>
            <p:ph type="body" sz="half" idx="36" hasCustomPrompt="1"/>
          </p:nvPr>
        </p:nvSpPr>
        <p:spPr>
          <a:xfrm>
            <a:off x="524933" y="1178432"/>
            <a:ext cx="5044889" cy="231007"/>
          </a:xfrm>
          <a:prstGeom prst="rect">
            <a:avLst/>
          </a:prstGeom>
        </p:spPr>
        <p:txBody>
          <a:bodyPr wrap="none" lIns="0" tIns="0" rIns="0" bIns="0" numCol="1" anchor="t">
            <a:noAutofit/>
          </a:bodyPr>
          <a:lstStyle>
            <a:lvl1pPr marL="0" indent="0" algn="l">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10" name="Title 2"/>
          <p:cNvSpPr>
            <a:spLocks noGrp="1"/>
          </p:cNvSpPr>
          <p:nvPr>
            <p:ph type="title" hasCustomPrompt="1"/>
          </p:nvPr>
        </p:nvSpPr>
        <p:spPr>
          <a:xfrm>
            <a:off x="524932" y="455090"/>
            <a:ext cx="5044891" cy="660511"/>
          </a:xfrm>
          <a:prstGeom prst="rect">
            <a:avLst/>
          </a:prstGeom>
        </p:spPr>
        <p:txBody>
          <a:bodyPr lIns="0" tIns="0" rIns="0" bIns="0" numCol="1" anchor="t"/>
          <a:lstStyle>
            <a:lvl1pPr algn="l">
              <a:defRPr sz="4267" b="0" i="0">
                <a:solidFill>
                  <a:schemeClr val="accent5"/>
                </a:solidFill>
                <a:latin typeface="Arial Regular"/>
              </a:defRPr>
            </a:lvl1pPr>
          </a:lstStyle>
          <a:p>
            <a:r>
              <a:rPr lang="en-US"/>
              <a:t>Edit title</a:t>
            </a:r>
          </a:p>
        </p:txBody>
      </p:sp>
      <p:cxnSp>
        <p:nvCxnSpPr>
          <p:cNvPr id="5" name="Straight Connector 4"/>
          <p:cNvCxnSpPr/>
          <p:nvPr/>
        </p:nvCxnSpPr>
        <p:spPr>
          <a:xfrm>
            <a:off x="524932" y="328089"/>
            <a:ext cx="1693333"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F4E96EF-AC23-FA45-836B-0AEA678A13DE}"/>
              </a:ext>
            </a:extLst>
          </p:cNvPr>
          <p:cNvPicPr>
            <a:picLocks noChangeAspect="1"/>
          </p:cNvPicPr>
          <p:nvPr/>
        </p:nvPicPr>
        <p:blipFill>
          <a:blip r:embed="rId2"/>
          <a:stretch>
            <a:fillRect/>
          </a:stretch>
        </p:blipFill>
        <p:spPr>
          <a:xfrm>
            <a:off x="0" y="6788692"/>
            <a:ext cx="12192000" cy="69309"/>
          </a:xfrm>
          <a:prstGeom prst="rect">
            <a:avLst/>
          </a:prstGeom>
        </p:spPr>
      </p:pic>
    </p:spTree>
    <p:extLst>
      <p:ext uri="{BB962C8B-B14F-4D97-AF65-F5344CB8AC3E}">
        <p14:creationId xmlns:p14="http://schemas.microsoft.com/office/powerpoint/2010/main" val="1365681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138_L 7">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C0C7254D-9871-41CA-B62C-64C59AFF11A1}"/>
              </a:ext>
            </a:extLst>
          </p:cNvPr>
          <p:cNvSpPr>
            <a:spLocks noGrp="1"/>
          </p:cNvSpPr>
          <p:nvPr>
            <p:ph type="pic" sz="quarter" idx="30"/>
          </p:nvPr>
        </p:nvSpPr>
        <p:spPr>
          <a:xfrm>
            <a:off x="1" y="2"/>
            <a:ext cx="2457451" cy="3343275"/>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750" b="0" i="0">
                <a:solidFill>
                  <a:schemeClr val="bg1">
                    <a:lumMod val="65000"/>
                  </a:schemeClr>
                </a:solidFill>
                <a:latin typeface="Arial Regular"/>
              </a:defRPr>
            </a:lvl1pPr>
          </a:lstStyle>
          <a:p>
            <a:r>
              <a:rPr lang="en-US"/>
              <a:t>Click icon to add picture</a:t>
            </a:r>
          </a:p>
        </p:txBody>
      </p:sp>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31"/>
          </p:nvPr>
        </p:nvSpPr>
        <p:spPr>
          <a:xfrm>
            <a:off x="1" y="3514727"/>
            <a:ext cx="2457451" cy="3273964"/>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750" b="0" i="0">
                <a:solidFill>
                  <a:schemeClr val="bg1">
                    <a:lumMod val="65000"/>
                  </a:schemeClr>
                </a:solidFill>
                <a:latin typeface="Arial Regular"/>
              </a:defRPr>
            </a:lvl1pPr>
          </a:lstStyle>
          <a:p>
            <a:r>
              <a:rPr lang="en-US"/>
              <a:t>Click icon to add picture</a:t>
            </a:r>
          </a:p>
        </p:txBody>
      </p:sp>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2"/>
          </p:nvPr>
        </p:nvSpPr>
        <p:spPr>
          <a:xfrm>
            <a:off x="2571751" y="-1"/>
            <a:ext cx="2457451" cy="2495551"/>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750" b="0" i="0">
                <a:solidFill>
                  <a:schemeClr val="bg1">
                    <a:lumMod val="65000"/>
                  </a:schemeClr>
                </a:solidFill>
                <a:latin typeface="Arial Regular"/>
              </a:defRPr>
            </a:lvl1pPr>
          </a:lstStyle>
          <a:p>
            <a:r>
              <a:rPr lang="en-US"/>
              <a:t>Click icon to add picture</a:t>
            </a:r>
          </a:p>
        </p:txBody>
      </p:sp>
      <p:sp>
        <p:nvSpPr>
          <p:cNvPr id="8" name="Picture Placeholder 12">
            <a:extLst>
              <a:ext uri="{FF2B5EF4-FFF2-40B4-BE49-F238E27FC236}">
                <a16:creationId xmlns:a16="http://schemas.microsoft.com/office/drawing/2014/main" id="{C0C7254D-9871-41CA-B62C-64C59AFF11A1}"/>
              </a:ext>
            </a:extLst>
          </p:cNvPr>
          <p:cNvSpPr>
            <a:spLocks noGrp="1"/>
          </p:cNvSpPr>
          <p:nvPr>
            <p:ph type="pic" sz="quarter" idx="33"/>
          </p:nvPr>
        </p:nvSpPr>
        <p:spPr>
          <a:xfrm>
            <a:off x="2571751" y="2619374"/>
            <a:ext cx="2457451" cy="4169316"/>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750" b="0" i="0">
                <a:solidFill>
                  <a:schemeClr val="bg1">
                    <a:lumMod val="65000"/>
                  </a:schemeClr>
                </a:solidFill>
                <a:latin typeface="Arial Regular"/>
              </a:defRPr>
            </a:lvl1pPr>
          </a:lstStyle>
          <a:p>
            <a:r>
              <a:rPr lang="en-US"/>
              <a:t>Click icon to add picture</a:t>
            </a:r>
          </a:p>
        </p:txBody>
      </p:sp>
      <p:sp>
        <p:nvSpPr>
          <p:cNvPr id="9" name="Picture Placeholder 12">
            <a:extLst>
              <a:ext uri="{FF2B5EF4-FFF2-40B4-BE49-F238E27FC236}">
                <a16:creationId xmlns:a16="http://schemas.microsoft.com/office/drawing/2014/main" id="{C0C7254D-9871-41CA-B62C-64C59AFF11A1}"/>
              </a:ext>
            </a:extLst>
          </p:cNvPr>
          <p:cNvSpPr>
            <a:spLocks noGrp="1"/>
          </p:cNvSpPr>
          <p:nvPr>
            <p:ph type="pic" sz="quarter" idx="34"/>
          </p:nvPr>
        </p:nvSpPr>
        <p:spPr>
          <a:xfrm>
            <a:off x="5143501" y="4791076"/>
            <a:ext cx="2457451" cy="1997615"/>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750" b="0" i="0">
                <a:solidFill>
                  <a:schemeClr val="bg1">
                    <a:lumMod val="65000"/>
                  </a:schemeClr>
                </a:solidFill>
                <a:latin typeface="Arial Regular"/>
              </a:defRPr>
            </a:lvl1pPr>
          </a:lstStyle>
          <a:p>
            <a:r>
              <a:rPr lang="en-US"/>
              <a:t>Click icon to add picture</a:t>
            </a:r>
          </a:p>
        </p:txBody>
      </p:sp>
      <p:sp>
        <p:nvSpPr>
          <p:cNvPr id="10"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5143501" y="0"/>
            <a:ext cx="2457451" cy="468630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750" b="0" i="0">
                <a:solidFill>
                  <a:schemeClr val="bg1">
                    <a:lumMod val="65000"/>
                  </a:schemeClr>
                </a:solidFill>
                <a:latin typeface="Arial Regular"/>
              </a:defRPr>
            </a:lvl1pPr>
          </a:lstStyle>
          <a:p>
            <a:r>
              <a:rPr lang="en-US"/>
              <a:t>Click icon to add picture</a:t>
            </a:r>
          </a:p>
        </p:txBody>
      </p:sp>
      <p:sp>
        <p:nvSpPr>
          <p:cNvPr id="13" name="Text Placeholder 3">
            <a:extLst>
              <a:ext uri="{FF2B5EF4-FFF2-40B4-BE49-F238E27FC236}">
                <a16:creationId xmlns:a16="http://schemas.microsoft.com/office/drawing/2014/main" id="{F4172D56-6676-4385-8D82-EF05686E1FFA}"/>
              </a:ext>
            </a:extLst>
          </p:cNvPr>
          <p:cNvSpPr>
            <a:spLocks noGrp="1"/>
          </p:cNvSpPr>
          <p:nvPr>
            <p:ph type="body" sz="half" idx="2" hasCustomPrompt="1"/>
          </p:nvPr>
        </p:nvSpPr>
        <p:spPr>
          <a:xfrm>
            <a:off x="8067675" y="1161803"/>
            <a:ext cx="3761469" cy="231007"/>
          </a:xfrm>
          <a:prstGeom prst="rect">
            <a:avLst/>
          </a:prstGeom>
        </p:spPr>
        <p:txBody>
          <a:bodyPr wrap="none" lIns="0" tIns="0" rIns="0" bIns="0" numCol="1" anchor="t">
            <a:noAutofit/>
          </a:bodyPr>
          <a:lstStyle>
            <a:lvl1pPr marL="0" indent="0" algn="l">
              <a:buNone/>
              <a:defRPr sz="1400" b="0" i="0" baseline="0">
                <a:solidFill>
                  <a:schemeClr val="bg1">
                    <a:lumMod val="65000"/>
                  </a:schemeClr>
                </a:solidFill>
                <a:latin typeface="Arial Regular"/>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SUBTITLE</a:t>
            </a:r>
          </a:p>
        </p:txBody>
      </p:sp>
      <p:sp>
        <p:nvSpPr>
          <p:cNvPr id="14" name="Title 2">
            <a:extLst>
              <a:ext uri="{FF2B5EF4-FFF2-40B4-BE49-F238E27FC236}">
                <a16:creationId xmlns:a16="http://schemas.microsoft.com/office/drawing/2014/main" id="{FBA95ECC-C5E3-435A-B6AA-43BD981AA2BF}"/>
              </a:ext>
            </a:extLst>
          </p:cNvPr>
          <p:cNvSpPr>
            <a:spLocks noGrp="1"/>
          </p:cNvSpPr>
          <p:nvPr>
            <p:ph type="title" hasCustomPrompt="1"/>
          </p:nvPr>
        </p:nvSpPr>
        <p:spPr>
          <a:xfrm>
            <a:off x="8067675" y="455087"/>
            <a:ext cx="3761469" cy="660511"/>
          </a:xfrm>
          <a:prstGeom prst="rect">
            <a:avLst/>
          </a:prstGeom>
        </p:spPr>
        <p:txBody>
          <a:bodyPr lIns="0" tIns="0" rIns="0" bIns="0" numCol="1" anchor="t"/>
          <a:lstStyle>
            <a:lvl1pPr algn="l">
              <a:defRPr sz="4000" b="0" i="0" baseline="0">
                <a:solidFill>
                  <a:schemeClr val="accent5"/>
                </a:solidFill>
                <a:latin typeface="Arial Regular"/>
              </a:defRPr>
            </a:lvl1pPr>
          </a:lstStyle>
          <a:p>
            <a:r>
              <a:rPr lang="en-US"/>
              <a:t>Edit title</a:t>
            </a:r>
          </a:p>
        </p:txBody>
      </p:sp>
      <p:cxnSp>
        <p:nvCxnSpPr>
          <p:cNvPr id="11" name="Straight Connector 10"/>
          <p:cNvCxnSpPr/>
          <p:nvPr/>
        </p:nvCxnSpPr>
        <p:spPr>
          <a:xfrm>
            <a:off x="8067675" y="328089"/>
            <a:ext cx="1693333"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0F5299-7BCA-1446-A8FD-1F29C81065B8}"/>
              </a:ext>
            </a:extLst>
          </p:cNvPr>
          <p:cNvPicPr>
            <a:picLocks noChangeAspect="1"/>
          </p:cNvPicPr>
          <p:nvPr/>
        </p:nvPicPr>
        <p:blipFill>
          <a:blip r:embed="rId2"/>
          <a:stretch>
            <a:fillRect/>
          </a:stretch>
        </p:blipFill>
        <p:spPr>
          <a:xfrm>
            <a:off x="0" y="6788692"/>
            <a:ext cx="12192000" cy="69309"/>
          </a:xfrm>
          <a:prstGeom prst="rect">
            <a:avLst/>
          </a:prstGeom>
        </p:spPr>
      </p:pic>
    </p:spTree>
    <p:extLst>
      <p:ext uri="{BB962C8B-B14F-4D97-AF65-F5344CB8AC3E}">
        <p14:creationId xmlns:p14="http://schemas.microsoft.com/office/powerpoint/2010/main" val="11233455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2_mockup14">
    <p:spTree>
      <p:nvGrpSpPr>
        <p:cNvPr id="1" name=""/>
        <p:cNvGrpSpPr/>
        <p:nvPr/>
      </p:nvGrpSpPr>
      <p:grpSpPr>
        <a:xfrm>
          <a:off x="0" y="0"/>
          <a:ext cx="0" cy="0"/>
          <a:chOff x="0" y="0"/>
          <a:chExt cx="0" cy="0"/>
        </a:xfrm>
      </p:grpSpPr>
      <p:sp>
        <p:nvSpPr>
          <p:cNvPr id="35" name="Picture Placeholder 34"/>
          <p:cNvSpPr>
            <a:spLocks noGrp="1"/>
          </p:cNvSpPr>
          <p:nvPr>
            <p:ph type="pic" sz="quarter" idx="12" hasCustomPrompt="1"/>
          </p:nvPr>
        </p:nvSpPr>
        <p:spPr>
          <a:xfrm>
            <a:off x="4603933" y="2514743"/>
            <a:ext cx="2957419" cy="1250595"/>
          </a:xfrm>
          <a:custGeom>
            <a:avLst/>
            <a:gdLst>
              <a:gd name="connsiteX0" fmla="*/ 0 w 2218064"/>
              <a:gd name="connsiteY0" fmla="*/ 0 h 1250595"/>
              <a:gd name="connsiteX1" fmla="*/ 2218064 w 2218064"/>
              <a:gd name="connsiteY1" fmla="*/ 0 h 1250595"/>
              <a:gd name="connsiteX2" fmla="*/ 2218064 w 2218064"/>
              <a:gd name="connsiteY2" fmla="*/ 1250595 h 1250595"/>
              <a:gd name="connsiteX3" fmla="*/ 0 w 2218064"/>
              <a:gd name="connsiteY3" fmla="*/ 1250595 h 1250595"/>
            </a:gdLst>
            <a:ahLst/>
            <a:cxnLst>
              <a:cxn ang="0">
                <a:pos x="connsiteX0" y="connsiteY0"/>
              </a:cxn>
              <a:cxn ang="0">
                <a:pos x="connsiteX1" y="connsiteY1"/>
              </a:cxn>
              <a:cxn ang="0">
                <a:pos x="connsiteX2" y="connsiteY2"/>
              </a:cxn>
              <a:cxn ang="0">
                <a:pos x="connsiteX3" y="connsiteY3"/>
              </a:cxn>
            </a:cxnLst>
            <a:rect l="l" t="t" r="r" b="b"/>
            <a:pathLst>
              <a:path w="2218064" h="1250595">
                <a:moveTo>
                  <a:pt x="0" y="0"/>
                </a:moveTo>
                <a:lnTo>
                  <a:pt x="2218064" y="0"/>
                </a:lnTo>
                <a:lnTo>
                  <a:pt x="2218064" y="1250595"/>
                </a:lnTo>
                <a:lnTo>
                  <a:pt x="0" y="1250595"/>
                </a:lnTo>
                <a:close/>
              </a:path>
            </a:pathLst>
          </a:custGeom>
          <a:solidFill>
            <a:schemeClr val="tx2">
              <a:lumMod val="10000"/>
              <a:lumOff val="90000"/>
            </a:schemeClr>
          </a:solidFill>
          <a:ln w="19050">
            <a:noFill/>
          </a:ln>
        </p:spPr>
        <p:txBody>
          <a:bodyPr wrap="square" lIns="0" tIns="91440" rIns="0" bIns="548640" numCol="1" anchor="b">
            <a:noAutofit/>
          </a:bodyPr>
          <a:lstStyle>
            <a:lvl1pPr algn="ctr" rtl="0">
              <a:buNone/>
              <a:defRPr sz="1100" b="0" i="0">
                <a:solidFill>
                  <a:schemeClr val="tx1">
                    <a:lumMod val="75000"/>
                    <a:lumOff val="25000"/>
                  </a:schemeClr>
                </a:solidFill>
                <a:latin typeface="Arial Regular"/>
              </a:defRPr>
            </a:lvl1pPr>
          </a:lstStyle>
          <a:p>
            <a:r>
              <a:rPr lang="en-US"/>
              <a:t>Image Holder</a:t>
            </a:r>
          </a:p>
        </p:txBody>
      </p:sp>
      <p:sp>
        <p:nvSpPr>
          <p:cNvPr id="8" name="Text Placeholder 3"/>
          <p:cNvSpPr>
            <a:spLocks noGrp="1"/>
          </p:cNvSpPr>
          <p:nvPr>
            <p:ph type="body" sz="half" idx="2" hasCustomPrompt="1"/>
          </p:nvPr>
        </p:nvSpPr>
        <p:spPr>
          <a:xfrm>
            <a:off x="508004" y="1178432"/>
            <a:ext cx="11157819" cy="231007"/>
          </a:xfrm>
          <a:prstGeom prst="rect">
            <a:avLst/>
          </a:prstGeom>
        </p:spPr>
        <p:txBody>
          <a:bodyPr wrap="none" lIns="0" tIns="0" rIns="0" bIns="0" numCol="1" anchor="t">
            <a:noAutofit/>
          </a:bodyPr>
          <a:lstStyle>
            <a:lvl1pPr marL="0" indent="0" algn="ctr">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10" name="Title 2"/>
          <p:cNvSpPr>
            <a:spLocks noGrp="1"/>
          </p:cNvSpPr>
          <p:nvPr>
            <p:ph type="title"/>
          </p:nvPr>
        </p:nvSpPr>
        <p:spPr>
          <a:xfrm>
            <a:off x="508004" y="455090"/>
            <a:ext cx="11157819" cy="660511"/>
          </a:xfrm>
          <a:prstGeom prst="rect">
            <a:avLst/>
          </a:prstGeom>
        </p:spPr>
        <p:txBody>
          <a:bodyPr lIns="0" tIns="0" rIns="0" bIns="0" numCol="1" anchor="t"/>
          <a:lstStyle>
            <a:lvl1pPr algn="ctr">
              <a:defRPr sz="4267" b="0" i="0">
                <a:solidFill>
                  <a:schemeClr val="accent5"/>
                </a:solidFill>
                <a:latin typeface="Arial Regular"/>
              </a:defRPr>
            </a:lvl1pPr>
          </a:lstStyle>
          <a:p>
            <a:r>
              <a:rPr lang="en-US"/>
              <a:t>Click to edit Master title style</a:t>
            </a:r>
          </a:p>
        </p:txBody>
      </p:sp>
      <p:sp>
        <p:nvSpPr>
          <p:cNvPr id="36" name="Picture Placeholder 35"/>
          <p:cNvSpPr>
            <a:spLocks noGrp="1"/>
          </p:cNvSpPr>
          <p:nvPr>
            <p:ph type="pic" sz="quarter" idx="13" hasCustomPrompt="1"/>
          </p:nvPr>
        </p:nvSpPr>
        <p:spPr>
          <a:xfrm>
            <a:off x="8559304" y="2514743"/>
            <a:ext cx="2957419" cy="1250595"/>
          </a:xfrm>
          <a:custGeom>
            <a:avLst/>
            <a:gdLst>
              <a:gd name="connsiteX0" fmla="*/ 0 w 2218064"/>
              <a:gd name="connsiteY0" fmla="*/ 0 h 1250595"/>
              <a:gd name="connsiteX1" fmla="*/ 2218064 w 2218064"/>
              <a:gd name="connsiteY1" fmla="*/ 0 h 1250595"/>
              <a:gd name="connsiteX2" fmla="*/ 2218064 w 2218064"/>
              <a:gd name="connsiteY2" fmla="*/ 1250595 h 1250595"/>
              <a:gd name="connsiteX3" fmla="*/ 0 w 2218064"/>
              <a:gd name="connsiteY3" fmla="*/ 1250595 h 1250595"/>
            </a:gdLst>
            <a:ahLst/>
            <a:cxnLst>
              <a:cxn ang="0">
                <a:pos x="connsiteX0" y="connsiteY0"/>
              </a:cxn>
              <a:cxn ang="0">
                <a:pos x="connsiteX1" y="connsiteY1"/>
              </a:cxn>
              <a:cxn ang="0">
                <a:pos x="connsiteX2" y="connsiteY2"/>
              </a:cxn>
              <a:cxn ang="0">
                <a:pos x="connsiteX3" y="connsiteY3"/>
              </a:cxn>
            </a:cxnLst>
            <a:rect l="l" t="t" r="r" b="b"/>
            <a:pathLst>
              <a:path w="2218064" h="1250595">
                <a:moveTo>
                  <a:pt x="0" y="0"/>
                </a:moveTo>
                <a:lnTo>
                  <a:pt x="2218064" y="0"/>
                </a:lnTo>
                <a:lnTo>
                  <a:pt x="2218064" y="1250595"/>
                </a:lnTo>
                <a:lnTo>
                  <a:pt x="0" y="1250595"/>
                </a:lnTo>
                <a:close/>
              </a:path>
            </a:pathLst>
          </a:custGeom>
          <a:solidFill>
            <a:schemeClr val="tx2">
              <a:lumMod val="10000"/>
              <a:lumOff val="90000"/>
            </a:schemeClr>
          </a:solidFill>
          <a:ln w="19050">
            <a:noFill/>
          </a:ln>
        </p:spPr>
        <p:txBody>
          <a:bodyPr wrap="square" lIns="0" tIns="91440" rIns="0" bIns="548640" numCol="1" anchor="b">
            <a:noAutofit/>
          </a:bodyPr>
          <a:lstStyle>
            <a:lvl1pPr algn="ctr" rtl="0">
              <a:buNone/>
              <a:defRPr sz="1100" b="0" i="0">
                <a:solidFill>
                  <a:schemeClr val="tx1">
                    <a:lumMod val="75000"/>
                    <a:lumOff val="25000"/>
                  </a:schemeClr>
                </a:solidFill>
                <a:latin typeface="Arial Regular"/>
              </a:defRPr>
            </a:lvl1pPr>
          </a:lstStyle>
          <a:p>
            <a:r>
              <a:rPr lang="en-US"/>
              <a:t>Image Holder</a:t>
            </a:r>
          </a:p>
        </p:txBody>
      </p:sp>
      <p:sp>
        <p:nvSpPr>
          <p:cNvPr id="34" name="Picture Placeholder 33"/>
          <p:cNvSpPr>
            <a:spLocks noGrp="1"/>
          </p:cNvSpPr>
          <p:nvPr>
            <p:ph type="pic" sz="quarter" idx="14" hasCustomPrompt="1"/>
          </p:nvPr>
        </p:nvSpPr>
        <p:spPr>
          <a:xfrm>
            <a:off x="648561" y="2514743"/>
            <a:ext cx="2957419" cy="1250595"/>
          </a:xfrm>
          <a:custGeom>
            <a:avLst/>
            <a:gdLst>
              <a:gd name="connsiteX0" fmla="*/ 0 w 2218064"/>
              <a:gd name="connsiteY0" fmla="*/ 0 h 1250595"/>
              <a:gd name="connsiteX1" fmla="*/ 2218064 w 2218064"/>
              <a:gd name="connsiteY1" fmla="*/ 0 h 1250595"/>
              <a:gd name="connsiteX2" fmla="*/ 2218064 w 2218064"/>
              <a:gd name="connsiteY2" fmla="*/ 1250595 h 1250595"/>
              <a:gd name="connsiteX3" fmla="*/ 0 w 2218064"/>
              <a:gd name="connsiteY3" fmla="*/ 1250595 h 1250595"/>
            </a:gdLst>
            <a:ahLst/>
            <a:cxnLst>
              <a:cxn ang="0">
                <a:pos x="connsiteX0" y="connsiteY0"/>
              </a:cxn>
              <a:cxn ang="0">
                <a:pos x="connsiteX1" y="connsiteY1"/>
              </a:cxn>
              <a:cxn ang="0">
                <a:pos x="connsiteX2" y="connsiteY2"/>
              </a:cxn>
              <a:cxn ang="0">
                <a:pos x="connsiteX3" y="connsiteY3"/>
              </a:cxn>
            </a:cxnLst>
            <a:rect l="l" t="t" r="r" b="b"/>
            <a:pathLst>
              <a:path w="2218064" h="1250595">
                <a:moveTo>
                  <a:pt x="0" y="0"/>
                </a:moveTo>
                <a:lnTo>
                  <a:pt x="2218064" y="0"/>
                </a:lnTo>
                <a:lnTo>
                  <a:pt x="2218064" y="1250595"/>
                </a:lnTo>
                <a:lnTo>
                  <a:pt x="0" y="1250595"/>
                </a:lnTo>
                <a:close/>
              </a:path>
            </a:pathLst>
          </a:custGeom>
          <a:solidFill>
            <a:schemeClr val="tx2">
              <a:lumMod val="10000"/>
              <a:lumOff val="90000"/>
            </a:schemeClr>
          </a:solidFill>
          <a:ln w="19050">
            <a:noFill/>
          </a:ln>
        </p:spPr>
        <p:txBody>
          <a:bodyPr wrap="square" lIns="0" tIns="91440" rIns="0" bIns="548640" numCol="1" anchor="b">
            <a:noAutofit/>
          </a:bodyPr>
          <a:lstStyle>
            <a:lvl1pPr algn="ctr" rtl="0">
              <a:buNone/>
              <a:defRPr sz="1100" b="0" i="0">
                <a:solidFill>
                  <a:schemeClr val="tx1">
                    <a:lumMod val="75000"/>
                    <a:lumOff val="25000"/>
                  </a:schemeClr>
                </a:solidFill>
                <a:latin typeface="Arial Regular"/>
              </a:defRPr>
            </a:lvl1pPr>
          </a:lstStyle>
          <a:p>
            <a:r>
              <a:rPr lang="en-US"/>
              <a:t>Image Holder</a:t>
            </a:r>
          </a:p>
        </p:txBody>
      </p:sp>
      <p:cxnSp>
        <p:nvCxnSpPr>
          <p:cNvPr id="7" name="Straight Connector 6"/>
          <p:cNvCxnSpPr/>
          <p:nvPr/>
        </p:nvCxnSpPr>
        <p:spPr>
          <a:xfrm>
            <a:off x="5249334" y="328089"/>
            <a:ext cx="1693333"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3B914DF-9447-634D-B822-9B9B37B18C5F}"/>
              </a:ext>
            </a:extLst>
          </p:cNvPr>
          <p:cNvPicPr>
            <a:picLocks noChangeAspect="1"/>
          </p:cNvPicPr>
          <p:nvPr/>
        </p:nvPicPr>
        <p:blipFill>
          <a:blip r:embed="rId2"/>
          <a:stretch>
            <a:fillRect/>
          </a:stretch>
        </p:blipFill>
        <p:spPr>
          <a:xfrm>
            <a:off x="0" y="6788692"/>
            <a:ext cx="12192000" cy="69309"/>
          </a:xfrm>
          <a:prstGeom prst="rect">
            <a:avLst/>
          </a:prstGeom>
        </p:spPr>
      </p:pic>
    </p:spTree>
    <p:extLst>
      <p:ext uri="{BB962C8B-B14F-4D97-AF65-F5344CB8AC3E}">
        <p14:creationId xmlns:p14="http://schemas.microsoft.com/office/powerpoint/2010/main" val="2534851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B9EBBA-996F-894A-B54A-D6246ED52CEA}" type="datetimeFigureOut">
              <a:rPr lang="en-US" dirty="0">
                <a:solidFill>
                  <a:prstClr val="white"/>
                </a:solidFill>
              </a:rPr>
              <a:pPr/>
              <a:t>10/13/2022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36498650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98_L 7">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7628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99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cxnSp>
        <p:nvCxnSpPr>
          <p:cNvPr id="4" name="Straight Connector 3"/>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1998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16_L 7">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1" y="0"/>
            <a:ext cx="12192000" cy="6858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4165161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03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815497" y="2001323"/>
            <a:ext cx="2540178"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3498313" y="2001323"/>
            <a:ext cx="2540178"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8" name="Picture Placeholder 5">
            <a:extLst>
              <a:ext uri="{FF2B5EF4-FFF2-40B4-BE49-F238E27FC236}">
                <a16:creationId xmlns:a16="http://schemas.microsoft.com/office/drawing/2014/main" id="{C0C7254D-9871-41CA-B62C-64C59AFF11A1}"/>
              </a:ext>
            </a:extLst>
          </p:cNvPr>
          <p:cNvSpPr>
            <a:spLocks noGrp="1"/>
          </p:cNvSpPr>
          <p:nvPr>
            <p:ph type="pic" sz="quarter" idx="21"/>
          </p:nvPr>
        </p:nvSpPr>
        <p:spPr>
          <a:xfrm>
            <a:off x="6181129" y="2001323"/>
            <a:ext cx="2540178"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0" name="Picture Placeholder 5">
            <a:extLst>
              <a:ext uri="{FF2B5EF4-FFF2-40B4-BE49-F238E27FC236}">
                <a16:creationId xmlns:a16="http://schemas.microsoft.com/office/drawing/2014/main" id="{C0C7254D-9871-41CA-B62C-64C59AFF11A1}"/>
              </a:ext>
            </a:extLst>
          </p:cNvPr>
          <p:cNvSpPr>
            <a:spLocks noGrp="1"/>
          </p:cNvSpPr>
          <p:nvPr>
            <p:ph type="pic" sz="quarter" idx="22"/>
          </p:nvPr>
        </p:nvSpPr>
        <p:spPr>
          <a:xfrm>
            <a:off x="8863945" y="2001323"/>
            <a:ext cx="2540178"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9" name="Straight Connector 8"/>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28377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17_L 7">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C0C7254D-9871-41CA-B62C-64C59AFF11A1}"/>
              </a:ext>
            </a:extLst>
          </p:cNvPr>
          <p:cNvSpPr>
            <a:spLocks noGrp="1"/>
          </p:cNvSpPr>
          <p:nvPr>
            <p:ph type="pic" sz="quarter" idx="19"/>
          </p:nvPr>
        </p:nvSpPr>
        <p:spPr>
          <a:xfrm>
            <a:off x="579550" y="463640"/>
            <a:ext cx="2601533" cy="1828800"/>
          </a:xfrm>
          <a:custGeom>
            <a:avLst/>
            <a:gdLst>
              <a:gd name="connsiteX0" fmla="*/ 0 w 2601533"/>
              <a:gd name="connsiteY0" fmla="*/ 0 h 1828800"/>
              <a:gd name="connsiteX1" fmla="*/ 2601533 w 2601533"/>
              <a:gd name="connsiteY1" fmla="*/ 0 h 1828800"/>
              <a:gd name="connsiteX2" fmla="*/ 2601533 w 2601533"/>
              <a:gd name="connsiteY2" fmla="*/ 1828800 h 1828800"/>
              <a:gd name="connsiteX3" fmla="*/ 0 w 2601533"/>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601533" h="1828800">
                <a:moveTo>
                  <a:pt x="0" y="0"/>
                </a:moveTo>
                <a:lnTo>
                  <a:pt x="2601533" y="0"/>
                </a:lnTo>
                <a:lnTo>
                  <a:pt x="2601533" y="1828800"/>
                </a:lnTo>
                <a:lnTo>
                  <a:pt x="0" y="1828800"/>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4" name="Picture Placeholder 23">
            <a:extLst>
              <a:ext uri="{FF2B5EF4-FFF2-40B4-BE49-F238E27FC236}">
                <a16:creationId xmlns:a16="http://schemas.microsoft.com/office/drawing/2014/main" id="{C0C7254D-9871-41CA-B62C-64C59AFF11A1}"/>
              </a:ext>
            </a:extLst>
          </p:cNvPr>
          <p:cNvSpPr>
            <a:spLocks noGrp="1"/>
          </p:cNvSpPr>
          <p:nvPr>
            <p:ph type="pic" sz="quarter" idx="20"/>
          </p:nvPr>
        </p:nvSpPr>
        <p:spPr>
          <a:xfrm>
            <a:off x="4823139" y="463640"/>
            <a:ext cx="2601533" cy="1828800"/>
          </a:xfrm>
          <a:custGeom>
            <a:avLst/>
            <a:gdLst>
              <a:gd name="connsiteX0" fmla="*/ 0 w 2601533"/>
              <a:gd name="connsiteY0" fmla="*/ 0 h 1828800"/>
              <a:gd name="connsiteX1" fmla="*/ 2601533 w 2601533"/>
              <a:gd name="connsiteY1" fmla="*/ 0 h 1828800"/>
              <a:gd name="connsiteX2" fmla="*/ 2601533 w 2601533"/>
              <a:gd name="connsiteY2" fmla="*/ 1828800 h 1828800"/>
              <a:gd name="connsiteX3" fmla="*/ 0 w 2601533"/>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601533" h="1828800">
                <a:moveTo>
                  <a:pt x="0" y="0"/>
                </a:moveTo>
                <a:lnTo>
                  <a:pt x="2601533" y="0"/>
                </a:lnTo>
                <a:lnTo>
                  <a:pt x="2601533" y="1828800"/>
                </a:lnTo>
                <a:lnTo>
                  <a:pt x="0" y="1828800"/>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5" name="Picture Placeholder 24">
            <a:extLst>
              <a:ext uri="{FF2B5EF4-FFF2-40B4-BE49-F238E27FC236}">
                <a16:creationId xmlns:a16="http://schemas.microsoft.com/office/drawing/2014/main" id="{C0C7254D-9871-41CA-B62C-64C59AFF11A1}"/>
              </a:ext>
            </a:extLst>
          </p:cNvPr>
          <p:cNvSpPr>
            <a:spLocks noGrp="1"/>
          </p:cNvSpPr>
          <p:nvPr>
            <p:ph type="pic" sz="quarter" idx="21"/>
          </p:nvPr>
        </p:nvSpPr>
        <p:spPr>
          <a:xfrm>
            <a:off x="9066728" y="463640"/>
            <a:ext cx="2601533" cy="1828800"/>
          </a:xfrm>
          <a:custGeom>
            <a:avLst/>
            <a:gdLst>
              <a:gd name="connsiteX0" fmla="*/ 0 w 2601533"/>
              <a:gd name="connsiteY0" fmla="*/ 0 h 1828800"/>
              <a:gd name="connsiteX1" fmla="*/ 2601533 w 2601533"/>
              <a:gd name="connsiteY1" fmla="*/ 0 h 1828800"/>
              <a:gd name="connsiteX2" fmla="*/ 2601533 w 2601533"/>
              <a:gd name="connsiteY2" fmla="*/ 1828800 h 1828800"/>
              <a:gd name="connsiteX3" fmla="*/ 0 w 2601533"/>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601533" h="1828800">
                <a:moveTo>
                  <a:pt x="0" y="0"/>
                </a:moveTo>
                <a:lnTo>
                  <a:pt x="2601533" y="0"/>
                </a:lnTo>
                <a:lnTo>
                  <a:pt x="2601533" y="1828800"/>
                </a:lnTo>
                <a:lnTo>
                  <a:pt x="0" y="1828800"/>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6" name="Picture Placeholder 25">
            <a:extLst>
              <a:ext uri="{FF2B5EF4-FFF2-40B4-BE49-F238E27FC236}">
                <a16:creationId xmlns:a16="http://schemas.microsoft.com/office/drawing/2014/main" id="{C0C7254D-9871-41CA-B62C-64C59AFF11A1}"/>
              </a:ext>
            </a:extLst>
          </p:cNvPr>
          <p:cNvSpPr>
            <a:spLocks noGrp="1"/>
          </p:cNvSpPr>
          <p:nvPr>
            <p:ph type="pic" sz="quarter" idx="22"/>
          </p:nvPr>
        </p:nvSpPr>
        <p:spPr>
          <a:xfrm>
            <a:off x="2701345" y="3554568"/>
            <a:ext cx="2601533" cy="1828800"/>
          </a:xfrm>
          <a:custGeom>
            <a:avLst/>
            <a:gdLst>
              <a:gd name="connsiteX0" fmla="*/ 0 w 2601533"/>
              <a:gd name="connsiteY0" fmla="*/ 0 h 1828800"/>
              <a:gd name="connsiteX1" fmla="*/ 2601533 w 2601533"/>
              <a:gd name="connsiteY1" fmla="*/ 0 h 1828800"/>
              <a:gd name="connsiteX2" fmla="*/ 2601533 w 2601533"/>
              <a:gd name="connsiteY2" fmla="*/ 1828800 h 1828800"/>
              <a:gd name="connsiteX3" fmla="*/ 0 w 2601533"/>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601533" h="1828800">
                <a:moveTo>
                  <a:pt x="0" y="0"/>
                </a:moveTo>
                <a:lnTo>
                  <a:pt x="2601533" y="0"/>
                </a:lnTo>
                <a:lnTo>
                  <a:pt x="2601533" y="1828800"/>
                </a:lnTo>
                <a:lnTo>
                  <a:pt x="0" y="1828800"/>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7" name="Picture Placeholder 26">
            <a:extLst>
              <a:ext uri="{FF2B5EF4-FFF2-40B4-BE49-F238E27FC236}">
                <a16:creationId xmlns:a16="http://schemas.microsoft.com/office/drawing/2014/main" id="{C0C7254D-9871-41CA-B62C-64C59AFF11A1}"/>
              </a:ext>
            </a:extLst>
          </p:cNvPr>
          <p:cNvSpPr>
            <a:spLocks noGrp="1"/>
          </p:cNvSpPr>
          <p:nvPr>
            <p:ph type="pic" sz="quarter" idx="23"/>
          </p:nvPr>
        </p:nvSpPr>
        <p:spPr>
          <a:xfrm>
            <a:off x="6944934" y="3554568"/>
            <a:ext cx="2601533" cy="1828800"/>
          </a:xfrm>
          <a:custGeom>
            <a:avLst/>
            <a:gdLst>
              <a:gd name="connsiteX0" fmla="*/ 0 w 2601533"/>
              <a:gd name="connsiteY0" fmla="*/ 0 h 1828800"/>
              <a:gd name="connsiteX1" fmla="*/ 2601533 w 2601533"/>
              <a:gd name="connsiteY1" fmla="*/ 0 h 1828800"/>
              <a:gd name="connsiteX2" fmla="*/ 2601533 w 2601533"/>
              <a:gd name="connsiteY2" fmla="*/ 1828800 h 1828800"/>
              <a:gd name="connsiteX3" fmla="*/ 0 w 2601533"/>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601533" h="1828800">
                <a:moveTo>
                  <a:pt x="0" y="0"/>
                </a:moveTo>
                <a:lnTo>
                  <a:pt x="2601533" y="0"/>
                </a:lnTo>
                <a:lnTo>
                  <a:pt x="2601533" y="1828800"/>
                </a:lnTo>
                <a:lnTo>
                  <a:pt x="0" y="1828800"/>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0186904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23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19"/>
          </p:nvPr>
        </p:nvSpPr>
        <p:spPr>
          <a:xfrm>
            <a:off x="609601" y="2159000"/>
            <a:ext cx="3583786" cy="3583786"/>
          </a:xfrm>
          <a:custGeom>
            <a:avLst/>
            <a:gdLst>
              <a:gd name="connsiteX0" fmla="*/ 1742535 w 3485070"/>
              <a:gd name="connsiteY0" fmla="*/ 0 h 3485070"/>
              <a:gd name="connsiteX1" fmla="*/ 3485070 w 3485070"/>
              <a:gd name="connsiteY1" fmla="*/ 1742535 h 3485070"/>
              <a:gd name="connsiteX2" fmla="*/ 1742535 w 3485070"/>
              <a:gd name="connsiteY2" fmla="*/ 3485070 h 3485070"/>
              <a:gd name="connsiteX3" fmla="*/ 0 w 3485070"/>
              <a:gd name="connsiteY3" fmla="*/ 1742535 h 3485070"/>
              <a:gd name="connsiteX4" fmla="*/ 1742535 w 3485070"/>
              <a:gd name="connsiteY4" fmla="*/ 0 h 3485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5070" h="3485070">
                <a:moveTo>
                  <a:pt x="1742535" y="0"/>
                </a:moveTo>
                <a:cubicBezTo>
                  <a:pt x="2704911" y="0"/>
                  <a:pt x="3485070" y="780159"/>
                  <a:pt x="3485070" y="1742535"/>
                </a:cubicBezTo>
                <a:cubicBezTo>
                  <a:pt x="3485070" y="2704911"/>
                  <a:pt x="2704911" y="3485070"/>
                  <a:pt x="1742535" y="3485070"/>
                </a:cubicBezTo>
                <a:cubicBezTo>
                  <a:pt x="780159" y="3485070"/>
                  <a:pt x="0" y="2704911"/>
                  <a:pt x="0" y="1742535"/>
                </a:cubicBezTo>
                <a:cubicBezTo>
                  <a:pt x="0" y="780159"/>
                  <a:pt x="780159" y="0"/>
                  <a:pt x="1742535" y="0"/>
                </a:cubicBez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5" name="Straight Connector 4"/>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2977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28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sp>
        <p:nvSpPr>
          <p:cNvPr id="10" name="Picture Placeholder 5">
            <a:extLst>
              <a:ext uri="{FF2B5EF4-FFF2-40B4-BE49-F238E27FC236}">
                <a16:creationId xmlns:a16="http://schemas.microsoft.com/office/drawing/2014/main" id="{C0C7254D-9871-41CA-B62C-64C59AFF11A1}"/>
              </a:ext>
            </a:extLst>
          </p:cNvPr>
          <p:cNvSpPr>
            <a:spLocks noGrp="1"/>
          </p:cNvSpPr>
          <p:nvPr>
            <p:ph type="pic" sz="quarter" idx="22"/>
          </p:nvPr>
        </p:nvSpPr>
        <p:spPr>
          <a:xfrm>
            <a:off x="0" y="1863307"/>
            <a:ext cx="12191999" cy="286397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5" name="Straight Connector 4"/>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2102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29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780988" y="2096213"/>
            <a:ext cx="2445288" cy="328666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9"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3506935" y="2096213"/>
            <a:ext cx="2445288" cy="328666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3" name="Picture Placeholder 5">
            <a:extLst>
              <a:ext uri="{FF2B5EF4-FFF2-40B4-BE49-F238E27FC236}">
                <a16:creationId xmlns:a16="http://schemas.microsoft.com/office/drawing/2014/main" id="{C0C7254D-9871-41CA-B62C-64C59AFF11A1}"/>
              </a:ext>
            </a:extLst>
          </p:cNvPr>
          <p:cNvSpPr>
            <a:spLocks noGrp="1"/>
          </p:cNvSpPr>
          <p:nvPr>
            <p:ph type="pic" sz="quarter" idx="21"/>
          </p:nvPr>
        </p:nvSpPr>
        <p:spPr>
          <a:xfrm>
            <a:off x="6232882" y="2096213"/>
            <a:ext cx="2445288" cy="328666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4" name="Picture Placeholder 5">
            <a:extLst>
              <a:ext uri="{FF2B5EF4-FFF2-40B4-BE49-F238E27FC236}">
                <a16:creationId xmlns:a16="http://schemas.microsoft.com/office/drawing/2014/main" id="{C0C7254D-9871-41CA-B62C-64C59AFF11A1}"/>
              </a:ext>
            </a:extLst>
          </p:cNvPr>
          <p:cNvSpPr>
            <a:spLocks noGrp="1"/>
          </p:cNvSpPr>
          <p:nvPr>
            <p:ph type="pic" sz="quarter" idx="22"/>
          </p:nvPr>
        </p:nvSpPr>
        <p:spPr>
          <a:xfrm>
            <a:off x="8958829" y="2096213"/>
            <a:ext cx="2445288" cy="328666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8" name="Straight Connector 7"/>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9638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06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0" y="2001323"/>
            <a:ext cx="3044952"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9"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3049016" y="2001323"/>
            <a:ext cx="3044952"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3" name="Picture Placeholder 5">
            <a:extLst>
              <a:ext uri="{FF2B5EF4-FFF2-40B4-BE49-F238E27FC236}">
                <a16:creationId xmlns:a16="http://schemas.microsoft.com/office/drawing/2014/main" id="{C0C7254D-9871-41CA-B62C-64C59AFF11A1}"/>
              </a:ext>
            </a:extLst>
          </p:cNvPr>
          <p:cNvSpPr>
            <a:spLocks noGrp="1"/>
          </p:cNvSpPr>
          <p:nvPr>
            <p:ph type="pic" sz="quarter" idx="21"/>
          </p:nvPr>
        </p:nvSpPr>
        <p:spPr>
          <a:xfrm>
            <a:off x="6098032" y="2001323"/>
            <a:ext cx="3044952"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4" name="Picture Placeholder 5">
            <a:extLst>
              <a:ext uri="{FF2B5EF4-FFF2-40B4-BE49-F238E27FC236}">
                <a16:creationId xmlns:a16="http://schemas.microsoft.com/office/drawing/2014/main" id="{C0C7254D-9871-41CA-B62C-64C59AFF11A1}"/>
              </a:ext>
            </a:extLst>
          </p:cNvPr>
          <p:cNvSpPr>
            <a:spLocks noGrp="1"/>
          </p:cNvSpPr>
          <p:nvPr>
            <p:ph type="pic" sz="quarter" idx="22"/>
          </p:nvPr>
        </p:nvSpPr>
        <p:spPr>
          <a:xfrm>
            <a:off x="9147048" y="2001323"/>
            <a:ext cx="3044952"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8" name="Straight Connector 7"/>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4702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30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sp>
        <p:nvSpPr>
          <p:cNvPr id="9"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0" y="1821365"/>
            <a:ext cx="3044952" cy="307100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3"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6095322" y="1821365"/>
            <a:ext cx="3044952" cy="307100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6" name="Straight Connector 5"/>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507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1323-8D79-1946-B0D7-40001CF92E9D}" type="datetimeFigureOut">
              <a:rPr lang="en-US" dirty="0">
                <a:solidFill>
                  <a:prstClr val="white"/>
                </a:solidFill>
              </a:rPr>
              <a:pPr/>
              <a:t>10/13/2022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42631160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33_L 7">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0" y="0"/>
            <a:ext cx="12191999" cy="4547481"/>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498518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46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522859" y="2136912"/>
            <a:ext cx="3578225" cy="2286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8095234" y="2136912"/>
            <a:ext cx="3578225" cy="2286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21"/>
          </p:nvPr>
        </p:nvSpPr>
        <p:spPr>
          <a:xfrm>
            <a:off x="4309047" y="2136912"/>
            <a:ext cx="3578225" cy="2286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7" name="Straight Connector 6"/>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4416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81_L 7">
    <p:spTree>
      <p:nvGrpSpPr>
        <p:cNvPr id="1" name=""/>
        <p:cNvGrpSpPr/>
        <p:nvPr/>
      </p:nvGrpSpPr>
      <p:grpSpPr>
        <a:xfrm>
          <a:off x="0" y="0"/>
          <a:ext cx="0" cy="0"/>
          <a:chOff x="0" y="0"/>
          <a:chExt cx="0" cy="0"/>
        </a:xfrm>
      </p:grpSpPr>
      <p:sp>
        <p:nvSpPr>
          <p:cNvPr id="3" name="Picture Placeholder 16">
            <a:extLst>
              <a:ext uri="{FF2B5EF4-FFF2-40B4-BE49-F238E27FC236}">
                <a16:creationId xmlns:a16="http://schemas.microsoft.com/office/drawing/2014/main" id="{327E2804-5EC8-47FE-867F-A396C3B9809A}"/>
              </a:ext>
            </a:extLst>
          </p:cNvPr>
          <p:cNvSpPr>
            <a:spLocks noGrp="1"/>
          </p:cNvSpPr>
          <p:nvPr>
            <p:ph type="pic" sz="quarter" idx="14"/>
          </p:nvPr>
        </p:nvSpPr>
        <p:spPr>
          <a:xfrm>
            <a:off x="0" y="0"/>
            <a:ext cx="7921592" cy="685800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numCol="1" anchor="b">
            <a:noAutofit/>
          </a:bodyPr>
          <a:lstStyle>
            <a:lvl1pPr marL="0" indent="0" algn="ctr">
              <a:buNone/>
              <a:defRPr sz="1400">
                <a:solidFill>
                  <a:schemeClr val="bg1">
                    <a:lumMod val="65000"/>
                  </a:schemeClr>
                </a:solidFill>
              </a:defRPr>
            </a:lvl1pPr>
          </a:lstStyle>
          <a:p>
            <a:endParaRPr lang="en-US"/>
          </a:p>
        </p:txBody>
      </p:sp>
    </p:spTree>
    <p:extLst>
      <p:ext uri="{BB962C8B-B14F-4D97-AF65-F5344CB8AC3E}">
        <p14:creationId xmlns:p14="http://schemas.microsoft.com/office/powerpoint/2010/main" val="24111493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82_L 7">
    <p:spTree>
      <p:nvGrpSpPr>
        <p:cNvPr id="1" name=""/>
        <p:cNvGrpSpPr/>
        <p:nvPr/>
      </p:nvGrpSpPr>
      <p:grpSpPr>
        <a:xfrm>
          <a:off x="0" y="0"/>
          <a:ext cx="0" cy="0"/>
          <a:chOff x="0" y="0"/>
          <a:chExt cx="0" cy="0"/>
        </a:xfrm>
      </p:grpSpPr>
      <p:sp>
        <p:nvSpPr>
          <p:cNvPr id="3" name="Picture Placeholder 16">
            <a:extLst>
              <a:ext uri="{FF2B5EF4-FFF2-40B4-BE49-F238E27FC236}">
                <a16:creationId xmlns:a16="http://schemas.microsoft.com/office/drawing/2014/main" id="{327E2804-5EC8-47FE-867F-A396C3B9809A}"/>
              </a:ext>
            </a:extLst>
          </p:cNvPr>
          <p:cNvSpPr>
            <a:spLocks noGrp="1"/>
          </p:cNvSpPr>
          <p:nvPr>
            <p:ph type="pic" sz="quarter" idx="14"/>
          </p:nvPr>
        </p:nvSpPr>
        <p:spPr>
          <a:xfrm>
            <a:off x="0" y="0"/>
            <a:ext cx="12192000" cy="4580626"/>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numCol="1" anchor="b">
            <a:noAutofit/>
          </a:bodyPr>
          <a:lstStyle>
            <a:lvl1pPr marL="0" indent="0" algn="ctr">
              <a:buNone/>
              <a:defRPr sz="1400">
                <a:solidFill>
                  <a:schemeClr val="bg1">
                    <a:lumMod val="65000"/>
                  </a:schemeClr>
                </a:solidFill>
              </a:defRPr>
            </a:lvl1pPr>
          </a:lstStyle>
          <a:p>
            <a:endParaRPr lang="en-US"/>
          </a:p>
        </p:txBody>
      </p:sp>
    </p:spTree>
    <p:extLst>
      <p:ext uri="{BB962C8B-B14F-4D97-AF65-F5344CB8AC3E}">
        <p14:creationId xmlns:p14="http://schemas.microsoft.com/office/powerpoint/2010/main" val="10493555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6564085" y="455085"/>
            <a:ext cx="5112911" cy="660511"/>
          </a:xfrm>
          <a:prstGeom prst="rect">
            <a:avLst/>
          </a:prstGeom>
        </p:spPr>
        <p:txBody>
          <a:bodyPr lIns="0" tIns="0" rIns="0" bIns="0" numCol="1" anchor="ctr"/>
          <a:lstStyle>
            <a:lvl1pPr algn="l">
              <a:defRPr sz="4800">
                <a:solidFill>
                  <a:schemeClr val="accent5"/>
                </a:solidFill>
              </a:defRPr>
            </a:lvl1pPr>
          </a:lstStyle>
          <a:p>
            <a:r>
              <a:rPr lang="en-US"/>
              <a:t>Click to edit title</a:t>
            </a:r>
          </a:p>
        </p:txBody>
      </p:sp>
      <p:sp>
        <p:nvSpPr>
          <p:cNvPr id="11"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6564085" y="1161801"/>
            <a:ext cx="5112911" cy="231007"/>
          </a:xfrm>
          <a:prstGeom prst="rect">
            <a:avLst/>
          </a:prstGeom>
        </p:spPr>
        <p:txBody>
          <a:bodyPr wrap="none" lIns="0" tIns="0" rIns="0" bIns="0" numCol="1" anchor="ctr">
            <a:noAutofit/>
          </a:bodyPr>
          <a:lstStyle>
            <a:lvl1pPr marL="0" indent="0" algn="l">
              <a:buNone/>
              <a:defRPr sz="1600"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8165" y="0"/>
            <a:ext cx="6134099" cy="6858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6" name="Straight Connector 5"/>
          <p:cNvCxnSpPr/>
          <p:nvPr userDrawn="1"/>
        </p:nvCxnSpPr>
        <p:spPr>
          <a:xfrm>
            <a:off x="6564085"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4625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5_Title">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522502" y="455085"/>
            <a:ext cx="5112911" cy="660511"/>
          </a:xfrm>
          <a:prstGeom prst="rect">
            <a:avLst/>
          </a:prstGeom>
        </p:spPr>
        <p:txBody>
          <a:bodyPr lIns="0" tIns="0" rIns="0" bIns="0" numCol="1" anchor="ctr"/>
          <a:lstStyle>
            <a:lvl1pPr algn="l">
              <a:defRPr sz="4800">
                <a:solidFill>
                  <a:schemeClr val="accent5"/>
                </a:solidFill>
              </a:defRPr>
            </a:lvl1pPr>
          </a:lstStyle>
          <a:p>
            <a:r>
              <a:rPr lang="en-US"/>
              <a:t>Click to edit title</a:t>
            </a:r>
          </a:p>
        </p:txBody>
      </p:sp>
      <p:sp>
        <p:nvSpPr>
          <p:cNvPr id="11"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522502" y="1161801"/>
            <a:ext cx="5112911" cy="231007"/>
          </a:xfrm>
          <a:prstGeom prst="rect">
            <a:avLst/>
          </a:prstGeom>
        </p:spPr>
        <p:txBody>
          <a:bodyPr wrap="none" lIns="0" tIns="0" rIns="0" bIns="0" numCol="1" anchor="ctr">
            <a:noAutofit/>
          </a:bodyPr>
          <a:lstStyle>
            <a:lvl1pPr marL="0" indent="0" algn="l">
              <a:buNone/>
              <a:defRPr sz="1600"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6057901" y="0"/>
            <a:ext cx="6134099" cy="6858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6" name="Straight Connector 5"/>
          <p:cNvCxnSpPr/>
          <p:nvPr userDrawn="1"/>
        </p:nvCxnSpPr>
        <p:spPr>
          <a:xfrm>
            <a:off x="522502"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3680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5_Titl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3577401" y="1193800"/>
            <a:ext cx="6845301" cy="44704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3534842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6_Titl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8582025" y="1866901"/>
            <a:ext cx="2790825" cy="20574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17"/>
          </p:nvPr>
        </p:nvSpPr>
        <p:spPr>
          <a:xfrm>
            <a:off x="1028701" y="1866900"/>
            <a:ext cx="2562226" cy="205739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Picture Placeholder 5">
            <a:extLst>
              <a:ext uri="{FF2B5EF4-FFF2-40B4-BE49-F238E27FC236}">
                <a16:creationId xmlns:a16="http://schemas.microsoft.com/office/drawing/2014/main" id="{C0C7254D-9871-41CA-B62C-64C59AFF11A1}"/>
              </a:ext>
            </a:extLst>
          </p:cNvPr>
          <p:cNvSpPr>
            <a:spLocks noGrp="1"/>
          </p:cNvSpPr>
          <p:nvPr>
            <p:ph type="pic" sz="quarter" idx="18"/>
          </p:nvPr>
        </p:nvSpPr>
        <p:spPr>
          <a:xfrm>
            <a:off x="1028701" y="4000499"/>
            <a:ext cx="4638674" cy="239077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4"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5"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sp>
        <p:nvSpPr>
          <p:cNvPr id="11" name="Picture Placeholder 5">
            <a:extLst>
              <a:ext uri="{FF2B5EF4-FFF2-40B4-BE49-F238E27FC236}">
                <a16:creationId xmlns:a16="http://schemas.microsoft.com/office/drawing/2014/main" id="{C0C7254D-9871-41CA-B62C-64C59AFF11A1}"/>
              </a:ext>
            </a:extLst>
          </p:cNvPr>
          <p:cNvSpPr>
            <a:spLocks noGrp="1"/>
          </p:cNvSpPr>
          <p:nvPr>
            <p:ph type="pic" sz="quarter" idx="23"/>
          </p:nvPr>
        </p:nvSpPr>
        <p:spPr>
          <a:xfrm>
            <a:off x="3705659" y="1866900"/>
            <a:ext cx="4762500" cy="20574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Picture Placeholder 5">
            <a:extLst>
              <a:ext uri="{FF2B5EF4-FFF2-40B4-BE49-F238E27FC236}">
                <a16:creationId xmlns:a16="http://schemas.microsoft.com/office/drawing/2014/main" id="{C0C7254D-9871-41CA-B62C-64C59AFF11A1}"/>
              </a:ext>
            </a:extLst>
          </p:cNvPr>
          <p:cNvSpPr>
            <a:spLocks noGrp="1"/>
          </p:cNvSpPr>
          <p:nvPr>
            <p:ph type="pic" sz="quarter" idx="24"/>
          </p:nvPr>
        </p:nvSpPr>
        <p:spPr>
          <a:xfrm>
            <a:off x="5767388" y="4000499"/>
            <a:ext cx="2714625" cy="239077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6" name="Picture Placeholder 5">
            <a:extLst>
              <a:ext uri="{FF2B5EF4-FFF2-40B4-BE49-F238E27FC236}">
                <a16:creationId xmlns:a16="http://schemas.microsoft.com/office/drawing/2014/main" id="{C0C7254D-9871-41CA-B62C-64C59AFF11A1}"/>
              </a:ext>
            </a:extLst>
          </p:cNvPr>
          <p:cNvSpPr>
            <a:spLocks noGrp="1"/>
          </p:cNvSpPr>
          <p:nvPr>
            <p:ph type="pic" sz="quarter" idx="25"/>
          </p:nvPr>
        </p:nvSpPr>
        <p:spPr>
          <a:xfrm>
            <a:off x="8582025" y="4000499"/>
            <a:ext cx="2790825" cy="239077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10" name="Straight Connector 9"/>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8856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9_Title">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5"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sp>
        <p:nvSpPr>
          <p:cNvPr id="10"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6257925" y="1864205"/>
            <a:ext cx="4571999" cy="308879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7"/>
          </p:nvPr>
        </p:nvSpPr>
        <p:spPr>
          <a:xfrm>
            <a:off x="1400175" y="1864205"/>
            <a:ext cx="4571999" cy="308879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6" name="Straight Connector 5"/>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1890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Title 2">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85BA1271-122D-4A9A-98E7-3559A5EAF693}"/>
              </a:ext>
            </a:extLst>
          </p:cNvPr>
          <p:cNvSpPr>
            <a:spLocks noGrp="1"/>
          </p:cNvSpPr>
          <p:nvPr>
            <p:ph type="body" sz="half" idx="2" hasCustomPrompt="1"/>
          </p:nvPr>
        </p:nvSpPr>
        <p:spPr>
          <a:xfrm>
            <a:off x="508001" y="1161801"/>
            <a:ext cx="11157817" cy="231007"/>
          </a:xfrm>
          <a:prstGeom prst="rect">
            <a:avLst/>
          </a:prstGeom>
        </p:spPr>
        <p:txBody>
          <a:bodyPr wrap="none" lIns="0" tIns="0" rIns="0" bIns="0" numCol="1"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0" name="Title 2">
            <a:extLst>
              <a:ext uri="{FF2B5EF4-FFF2-40B4-BE49-F238E27FC236}">
                <a16:creationId xmlns:a16="http://schemas.microsoft.com/office/drawing/2014/main" id="{4A43DCC5-A85B-4451-A239-E0B60C4DEA6F}"/>
              </a:ext>
            </a:extLst>
          </p:cNvPr>
          <p:cNvSpPr>
            <a:spLocks noGrp="1"/>
          </p:cNvSpPr>
          <p:nvPr>
            <p:ph type="title"/>
          </p:nvPr>
        </p:nvSpPr>
        <p:spPr>
          <a:xfrm>
            <a:off x="508001" y="455085"/>
            <a:ext cx="11157817" cy="660511"/>
          </a:xfrm>
          <a:prstGeom prst="rect">
            <a:avLst/>
          </a:prstGeom>
        </p:spPr>
        <p:txBody>
          <a:bodyPr lIns="0" tIns="0" rIns="0" bIns="0" numCol="1" anchor="ctr"/>
          <a:lstStyle>
            <a:lvl1pPr algn="l">
              <a:defRPr sz="4800">
                <a:solidFill>
                  <a:schemeClr val="accent5"/>
                </a:solidFill>
              </a:defRPr>
            </a:lvl1pPr>
          </a:lstStyle>
          <a:p>
            <a:r>
              <a:rPr lang="en-US"/>
              <a:t>Click to edit Master title style</a:t>
            </a:r>
          </a:p>
        </p:txBody>
      </p:sp>
      <p:cxnSp>
        <p:nvCxnSpPr>
          <p:cNvPr id="4" name="Straight Connector 3"/>
          <p:cNvCxnSpPr/>
          <p:nvPr userDrawn="1"/>
        </p:nvCxnSpPr>
        <p:spPr>
          <a:xfrm>
            <a:off x="508001"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55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solidFill>
                  <a:prstClr val="white"/>
                </a:solidFill>
              </a:rPr>
              <a:pPr/>
              <a:t>10/13/2022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286772980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7_Main Slide">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3944D8BF-1490-4A8D-8166-FA75799758D3}"/>
              </a:ext>
            </a:extLst>
          </p:cNvPr>
          <p:cNvSpPr>
            <a:spLocks noGrp="1"/>
          </p:cNvSpPr>
          <p:nvPr>
            <p:ph type="pic" sz="quarter" idx="11"/>
          </p:nvPr>
        </p:nvSpPr>
        <p:spPr>
          <a:xfrm>
            <a:off x="0" y="0"/>
            <a:ext cx="12192000" cy="685800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numCol="1" anchor="b">
            <a:noAutofit/>
          </a:bodyPr>
          <a:lstStyle>
            <a:lvl1pPr marL="0" indent="0" algn="ctr">
              <a:buNone/>
              <a:defRPr sz="1400">
                <a:solidFill>
                  <a:schemeClr val="bg1">
                    <a:lumMod val="65000"/>
                  </a:schemeClr>
                </a:solidFill>
              </a:defRPr>
            </a:lvl1pPr>
          </a:lstStyle>
          <a:p>
            <a:endParaRPr lang="en-US"/>
          </a:p>
        </p:txBody>
      </p:sp>
    </p:spTree>
    <p:extLst>
      <p:ext uri="{BB962C8B-B14F-4D97-AF65-F5344CB8AC3E}">
        <p14:creationId xmlns:p14="http://schemas.microsoft.com/office/powerpoint/2010/main" val="8738756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47_L 7">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9153525" y="0"/>
            <a:ext cx="3038475" cy="3362325"/>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p:txBody>
      </p:sp>
      <p:sp>
        <p:nvSpPr>
          <p:cNvPr id="5" name="Picture Placeholder 12">
            <a:extLst>
              <a:ext uri="{FF2B5EF4-FFF2-40B4-BE49-F238E27FC236}">
                <a16:creationId xmlns:a16="http://schemas.microsoft.com/office/drawing/2014/main" id="{C0C7254D-9871-41CA-B62C-64C59AFF11A1}"/>
              </a:ext>
            </a:extLst>
          </p:cNvPr>
          <p:cNvSpPr>
            <a:spLocks noGrp="1"/>
          </p:cNvSpPr>
          <p:nvPr>
            <p:ph type="pic" sz="quarter" idx="30"/>
          </p:nvPr>
        </p:nvSpPr>
        <p:spPr>
          <a:xfrm>
            <a:off x="5962650" y="-1"/>
            <a:ext cx="3038475" cy="3362325"/>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31"/>
          </p:nvPr>
        </p:nvSpPr>
        <p:spPr>
          <a:xfrm>
            <a:off x="9153525" y="3495675"/>
            <a:ext cx="3038475" cy="3362325"/>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p:txBody>
      </p:sp>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2"/>
          </p:nvPr>
        </p:nvSpPr>
        <p:spPr>
          <a:xfrm>
            <a:off x="5962650" y="3495674"/>
            <a:ext cx="3038475" cy="3362325"/>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42843533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48_L 7">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C0C7254D-9871-41CA-B62C-64C59AFF11A1}"/>
              </a:ext>
            </a:extLst>
          </p:cNvPr>
          <p:cNvSpPr>
            <a:spLocks noGrp="1"/>
          </p:cNvSpPr>
          <p:nvPr>
            <p:ph type="pic" sz="quarter" idx="32"/>
          </p:nvPr>
        </p:nvSpPr>
        <p:spPr>
          <a:xfrm>
            <a:off x="1200150" y="733424"/>
            <a:ext cx="3057525" cy="1638301"/>
          </a:xfrm>
          <a:prstGeom prst="rect">
            <a:avLst/>
          </a:prstGeom>
          <a:solidFill>
            <a:schemeClr val="tx1">
              <a:lumMod val="10000"/>
              <a:lumOff val="90000"/>
            </a:schemeClr>
          </a:solidFill>
        </p:spPr>
        <p:txBody>
          <a:bodyPr wrap="square" lIns="0" tIns="0" rIns="0" bIns="182880" numCol="1"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5" name="Picture Placeholder 12">
            <a:extLst>
              <a:ext uri="{FF2B5EF4-FFF2-40B4-BE49-F238E27FC236}">
                <a16:creationId xmlns:a16="http://schemas.microsoft.com/office/drawing/2014/main" id="{C0C7254D-9871-41CA-B62C-64C59AFF11A1}"/>
              </a:ext>
            </a:extLst>
          </p:cNvPr>
          <p:cNvSpPr>
            <a:spLocks noGrp="1"/>
          </p:cNvSpPr>
          <p:nvPr>
            <p:ph type="pic" sz="quarter" idx="33"/>
          </p:nvPr>
        </p:nvSpPr>
        <p:spPr>
          <a:xfrm>
            <a:off x="4548187" y="733424"/>
            <a:ext cx="3057525" cy="1638301"/>
          </a:xfrm>
          <a:prstGeom prst="rect">
            <a:avLst/>
          </a:prstGeom>
          <a:solidFill>
            <a:schemeClr val="tx1">
              <a:lumMod val="10000"/>
              <a:lumOff val="90000"/>
            </a:schemeClr>
          </a:solidFill>
        </p:spPr>
        <p:txBody>
          <a:bodyPr wrap="square" lIns="0" tIns="0" rIns="0" bIns="182880" numCol="1"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34"/>
          </p:nvPr>
        </p:nvSpPr>
        <p:spPr>
          <a:xfrm>
            <a:off x="7896225" y="733424"/>
            <a:ext cx="3057525" cy="1638301"/>
          </a:xfrm>
          <a:prstGeom prst="rect">
            <a:avLst/>
          </a:prstGeom>
          <a:solidFill>
            <a:schemeClr val="tx1">
              <a:lumMod val="10000"/>
              <a:lumOff val="90000"/>
            </a:schemeClr>
          </a:solidFill>
        </p:spPr>
        <p:txBody>
          <a:bodyPr wrap="square" lIns="0" tIns="0" rIns="0" bIns="182880" numCol="1"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1200150" y="3448049"/>
            <a:ext cx="3057525" cy="1638301"/>
          </a:xfrm>
          <a:prstGeom prst="rect">
            <a:avLst/>
          </a:prstGeom>
          <a:solidFill>
            <a:schemeClr val="tx1">
              <a:lumMod val="10000"/>
              <a:lumOff val="90000"/>
            </a:schemeClr>
          </a:solidFill>
        </p:spPr>
        <p:txBody>
          <a:bodyPr wrap="square" lIns="0" tIns="0" rIns="0" bIns="182880" numCol="1"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8" name="Picture Placeholder 12">
            <a:extLst>
              <a:ext uri="{FF2B5EF4-FFF2-40B4-BE49-F238E27FC236}">
                <a16:creationId xmlns:a16="http://schemas.microsoft.com/office/drawing/2014/main" id="{C0C7254D-9871-41CA-B62C-64C59AFF11A1}"/>
              </a:ext>
            </a:extLst>
          </p:cNvPr>
          <p:cNvSpPr>
            <a:spLocks noGrp="1"/>
          </p:cNvSpPr>
          <p:nvPr>
            <p:ph type="pic" sz="quarter" idx="36"/>
          </p:nvPr>
        </p:nvSpPr>
        <p:spPr>
          <a:xfrm>
            <a:off x="4548187" y="3448049"/>
            <a:ext cx="3057525" cy="1638301"/>
          </a:xfrm>
          <a:prstGeom prst="rect">
            <a:avLst/>
          </a:prstGeom>
          <a:solidFill>
            <a:schemeClr val="tx1">
              <a:lumMod val="10000"/>
              <a:lumOff val="90000"/>
            </a:schemeClr>
          </a:solidFill>
        </p:spPr>
        <p:txBody>
          <a:bodyPr wrap="square" lIns="0" tIns="0" rIns="0" bIns="182880" numCol="1"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9" name="Picture Placeholder 12">
            <a:extLst>
              <a:ext uri="{FF2B5EF4-FFF2-40B4-BE49-F238E27FC236}">
                <a16:creationId xmlns:a16="http://schemas.microsoft.com/office/drawing/2014/main" id="{C0C7254D-9871-41CA-B62C-64C59AFF11A1}"/>
              </a:ext>
            </a:extLst>
          </p:cNvPr>
          <p:cNvSpPr>
            <a:spLocks noGrp="1"/>
          </p:cNvSpPr>
          <p:nvPr>
            <p:ph type="pic" sz="quarter" idx="37"/>
          </p:nvPr>
        </p:nvSpPr>
        <p:spPr>
          <a:xfrm>
            <a:off x="7896225" y="3448049"/>
            <a:ext cx="3057525" cy="1638301"/>
          </a:xfrm>
          <a:prstGeom prst="rect">
            <a:avLst/>
          </a:prstGeom>
          <a:solidFill>
            <a:schemeClr val="tx1">
              <a:lumMod val="10000"/>
              <a:lumOff val="90000"/>
            </a:schemeClr>
          </a:solidFill>
        </p:spPr>
        <p:txBody>
          <a:bodyPr wrap="square" lIns="0" tIns="0" rIns="0" bIns="182880" numCol="1"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40345134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49_L 7">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0" y="0"/>
            <a:ext cx="2981325" cy="1685925"/>
          </a:xfrm>
          <a:prstGeom prst="rect">
            <a:avLst/>
          </a:prstGeom>
          <a:solidFill>
            <a:schemeClr val="tx1">
              <a:lumMod val="10000"/>
              <a:lumOff val="90000"/>
            </a:schemeClr>
          </a:solidFill>
        </p:spPr>
        <p:txBody>
          <a:bodyPr wrap="square" lIns="0" tIns="0" rIns="0" bIns="182880" numCol="1"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3" name="Picture Placeholder 12">
            <a:extLst>
              <a:ext uri="{FF2B5EF4-FFF2-40B4-BE49-F238E27FC236}">
                <a16:creationId xmlns:a16="http://schemas.microsoft.com/office/drawing/2014/main" id="{C0C7254D-9871-41CA-B62C-64C59AFF11A1}"/>
              </a:ext>
            </a:extLst>
          </p:cNvPr>
          <p:cNvSpPr>
            <a:spLocks noGrp="1"/>
          </p:cNvSpPr>
          <p:nvPr>
            <p:ph type="pic" sz="quarter" idx="36"/>
          </p:nvPr>
        </p:nvSpPr>
        <p:spPr>
          <a:xfrm>
            <a:off x="3070225" y="0"/>
            <a:ext cx="2981325" cy="1685925"/>
          </a:xfrm>
          <a:prstGeom prst="rect">
            <a:avLst/>
          </a:prstGeom>
          <a:solidFill>
            <a:schemeClr val="tx1">
              <a:lumMod val="10000"/>
              <a:lumOff val="90000"/>
            </a:schemeClr>
          </a:solidFill>
        </p:spPr>
        <p:txBody>
          <a:bodyPr wrap="square" lIns="0" tIns="0" rIns="0" bIns="182880" numCol="1"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Picture Placeholder 12">
            <a:extLst>
              <a:ext uri="{FF2B5EF4-FFF2-40B4-BE49-F238E27FC236}">
                <a16:creationId xmlns:a16="http://schemas.microsoft.com/office/drawing/2014/main" id="{C0C7254D-9871-41CA-B62C-64C59AFF11A1}"/>
              </a:ext>
            </a:extLst>
          </p:cNvPr>
          <p:cNvSpPr>
            <a:spLocks noGrp="1"/>
          </p:cNvSpPr>
          <p:nvPr>
            <p:ph type="pic" sz="quarter" idx="37"/>
          </p:nvPr>
        </p:nvSpPr>
        <p:spPr>
          <a:xfrm>
            <a:off x="9210675" y="0"/>
            <a:ext cx="2981325" cy="1685925"/>
          </a:xfrm>
          <a:prstGeom prst="rect">
            <a:avLst/>
          </a:prstGeom>
          <a:solidFill>
            <a:schemeClr val="tx1">
              <a:lumMod val="10000"/>
              <a:lumOff val="90000"/>
            </a:schemeClr>
          </a:solidFill>
        </p:spPr>
        <p:txBody>
          <a:bodyPr wrap="square" lIns="0" tIns="0" rIns="0" bIns="182880" numCol="1"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5" name="Picture Placeholder 12">
            <a:extLst>
              <a:ext uri="{FF2B5EF4-FFF2-40B4-BE49-F238E27FC236}">
                <a16:creationId xmlns:a16="http://schemas.microsoft.com/office/drawing/2014/main" id="{C0C7254D-9871-41CA-B62C-64C59AFF11A1}"/>
              </a:ext>
            </a:extLst>
          </p:cNvPr>
          <p:cNvSpPr>
            <a:spLocks noGrp="1"/>
          </p:cNvSpPr>
          <p:nvPr>
            <p:ph type="pic" sz="quarter" idx="38"/>
          </p:nvPr>
        </p:nvSpPr>
        <p:spPr>
          <a:xfrm>
            <a:off x="6140450" y="0"/>
            <a:ext cx="2981325" cy="1685925"/>
          </a:xfrm>
          <a:prstGeom prst="rect">
            <a:avLst/>
          </a:prstGeom>
          <a:solidFill>
            <a:schemeClr val="tx1">
              <a:lumMod val="10000"/>
              <a:lumOff val="90000"/>
            </a:schemeClr>
          </a:solidFill>
        </p:spPr>
        <p:txBody>
          <a:bodyPr wrap="square" lIns="0" tIns="0" rIns="0" bIns="182880" numCol="1"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39"/>
          </p:nvPr>
        </p:nvSpPr>
        <p:spPr>
          <a:xfrm>
            <a:off x="0" y="1762125"/>
            <a:ext cx="2981325" cy="1685925"/>
          </a:xfrm>
          <a:prstGeom prst="rect">
            <a:avLst/>
          </a:prstGeom>
          <a:solidFill>
            <a:schemeClr val="tx1">
              <a:lumMod val="10000"/>
              <a:lumOff val="90000"/>
            </a:schemeClr>
          </a:solidFill>
        </p:spPr>
        <p:txBody>
          <a:bodyPr wrap="square" lIns="0" tIns="0" rIns="0" bIns="182880" numCol="1"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8" name="Picture Placeholder 12">
            <a:extLst>
              <a:ext uri="{FF2B5EF4-FFF2-40B4-BE49-F238E27FC236}">
                <a16:creationId xmlns:a16="http://schemas.microsoft.com/office/drawing/2014/main" id="{C0C7254D-9871-41CA-B62C-64C59AFF11A1}"/>
              </a:ext>
            </a:extLst>
          </p:cNvPr>
          <p:cNvSpPr>
            <a:spLocks noGrp="1"/>
          </p:cNvSpPr>
          <p:nvPr>
            <p:ph type="pic" sz="quarter" idx="40"/>
          </p:nvPr>
        </p:nvSpPr>
        <p:spPr>
          <a:xfrm>
            <a:off x="3070225" y="1762125"/>
            <a:ext cx="2981325" cy="1685925"/>
          </a:xfrm>
          <a:prstGeom prst="rect">
            <a:avLst/>
          </a:prstGeom>
          <a:solidFill>
            <a:schemeClr val="tx1">
              <a:lumMod val="10000"/>
              <a:lumOff val="90000"/>
            </a:schemeClr>
          </a:solidFill>
        </p:spPr>
        <p:txBody>
          <a:bodyPr wrap="square" lIns="0" tIns="0" rIns="0" bIns="182880" numCol="1"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9" name="Picture Placeholder 12">
            <a:extLst>
              <a:ext uri="{FF2B5EF4-FFF2-40B4-BE49-F238E27FC236}">
                <a16:creationId xmlns:a16="http://schemas.microsoft.com/office/drawing/2014/main" id="{C0C7254D-9871-41CA-B62C-64C59AFF11A1}"/>
              </a:ext>
            </a:extLst>
          </p:cNvPr>
          <p:cNvSpPr>
            <a:spLocks noGrp="1"/>
          </p:cNvSpPr>
          <p:nvPr>
            <p:ph type="pic" sz="quarter" idx="41"/>
          </p:nvPr>
        </p:nvSpPr>
        <p:spPr>
          <a:xfrm>
            <a:off x="9210675" y="1762125"/>
            <a:ext cx="2981325" cy="1685925"/>
          </a:xfrm>
          <a:prstGeom prst="rect">
            <a:avLst/>
          </a:prstGeom>
          <a:solidFill>
            <a:schemeClr val="tx1">
              <a:lumMod val="10000"/>
              <a:lumOff val="90000"/>
            </a:schemeClr>
          </a:solidFill>
        </p:spPr>
        <p:txBody>
          <a:bodyPr wrap="square" lIns="0" tIns="0" rIns="0" bIns="182880" numCol="1"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0" name="Picture Placeholder 12">
            <a:extLst>
              <a:ext uri="{FF2B5EF4-FFF2-40B4-BE49-F238E27FC236}">
                <a16:creationId xmlns:a16="http://schemas.microsoft.com/office/drawing/2014/main" id="{C0C7254D-9871-41CA-B62C-64C59AFF11A1}"/>
              </a:ext>
            </a:extLst>
          </p:cNvPr>
          <p:cNvSpPr>
            <a:spLocks noGrp="1"/>
          </p:cNvSpPr>
          <p:nvPr>
            <p:ph type="pic" sz="quarter" idx="42"/>
          </p:nvPr>
        </p:nvSpPr>
        <p:spPr>
          <a:xfrm>
            <a:off x="6140450" y="1762125"/>
            <a:ext cx="2981325" cy="1685925"/>
          </a:xfrm>
          <a:prstGeom prst="rect">
            <a:avLst/>
          </a:prstGeom>
          <a:solidFill>
            <a:schemeClr val="tx1">
              <a:lumMod val="10000"/>
              <a:lumOff val="90000"/>
            </a:schemeClr>
          </a:solidFill>
        </p:spPr>
        <p:txBody>
          <a:bodyPr wrap="square" lIns="0" tIns="0" rIns="0" bIns="182880" numCol="1"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1" name="Picture Placeholder 12">
            <a:extLst>
              <a:ext uri="{FF2B5EF4-FFF2-40B4-BE49-F238E27FC236}">
                <a16:creationId xmlns:a16="http://schemas.microsoft.com/office/drawing/2014/main" id="{C0C7254D-9871-41CA-B62C-64C59AFF11A1}"/>
              </a:ext>
            </a:extLst>
          </p:cNvPr>
          <p:cNvSpPr>
            <a:spLocks noGrp="1"/>
          </p:cNvSpPr>
          <p:nvPr>
            <p:ph type="pic" sz="quarter" idx="43"/>
          </p:nvPr>
        </p:nvSpPr>
        <p:spPr>
          <a:xfrm>
            <a:off x="0" y="3524250"/>
            <a:ext cx="2981325" cy="1685925"/>
          </a:xfrm>
          <a:prstGeom prst="rect">
            <a:avLst/>
          </a:prstGeom>
          <a:solidFill>
            <a:schemeClr val="tx1">
              <a:lumMod val="10000"/>
              <a:lumOff val="90000"/>
            </a:schemeClr>
          </a:solidFill>
        </p:spPr>
        <p:txBody>
          <a:bodyPr wrap="square" lIns="0" tIns="0" rIns="0" bIns="182880" numCol="1"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Picture Placeholder 12">
            <a:extLst>
              <a:ext uri="{FF2B5EF4-FFF2-40B4-BE49-F238E27FC236}">
                <a16:creationId xmlns:a16="http://schemas.microsoft.com/office/drawing/2014/main" id="{C0C7254D-9871-41CA-B62C-64C59AFF11A1}"/>
              </a:ext>
            </a:extLst>
          </p:cNvPr>
          <p:cNvSpPr>
            <a:spLocks noGrp="1"/>
          </p:cNvSpPr>
          <p:nvPr>
            <p:ph type="pic" sz="quarter" idx="44"/>
          </p:nvPr>
        </p:nvSpPr>
        <p:spPr>
          <a:xfrm>
            <a:off x="3070225" y="3524250"/>
            <a:ext cx="2981325" cy="1685925"/>
          </a:xfrm>
          <a:prstGeom prst="rect">
            <a:avLst/>
          </a:prstGeom>
          <a:solidFill>
            <a:schemeClr val="tx1">
              <a:lumMod val="10000"/>
              <a:lumOff val="90000"/>
            </a:schemeClr>
          </a:solidFill>
        </p:spPr>
        <p:txBody>
          <a:bodyPr wrap="square" lIns="0" tIns="0" rIns="0" bIns="182880" numCol="1"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45"/>
          </p:nvPr>
        </p:nvSpPr>
        <p:spPr>
          <a:xfrm>
            <a:off x="9210675" y="3524250"/>
            <a:ext cx="2981325" cy="1685925"/>
          </a:xfrm>
          <a:prstGeom prst="rect">
            <a:avLst/>
          </a:prstGeom>
          <a:solidFill>
            <a:schemeClr val="tx1">
              <a:lumMod val="10000"/>
              <a:lumOff val="90000"/>
            </a:schemeClr>
          </a:solidFill>
        </p:spPr>
        <p:txBody>
          <a:bodyPr wrap="square" lIns="0" tIns="0" rIns="0" bIns="182880" numCol="1"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4" name="Picture Placeholder 12">
            <a:extLst>
              <a:ext uri="{FF2B5EF4-FFF2-40B4-BE49-F238E27FC236}">
                <a16:creationId xmlns:a16="http://schemas.microsoft.com/office/drawing/2014/main" id="{C0C7254D-9871-41CA-B62C-64C59AFF11A1}"/>
              </a:ext>
            </a:extLst>
          </p:cNvPr>
          <p:cNvSpPr>
            <a:spLocks noGrp="1"/>
          </p:cNvSpPr>
          <p:nvPr>
            <p:ph type="pic" sz="quarter" idx="46"/>
          </p:nvPr>
        </p:nvSpPr>
        <p:spPr>
          <a:xfrm>
            <a:off x="6140450" y="3524250"/>
            <a:ext cx="2981325" cy="1685925"/>
          </a:xfrm>
          <a:prstGeom prst="rect">
            <a:avLst/>
          </a:prstGeom>
          <a:solidFill>
            <a:schemeClr val="tx1">
              <a:lumMod val="10000"/>
              <a:lumOff val="90000"/>
            </a:schemeClr>
          </a:solidFill>
        </p:spPr>
        <p:txBody>
          <a:bodyPr wrap="square" lIns="0" tIns="0" rIns="0" bIns="182880" numCol="1"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2938034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50_L 7">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20"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sp>
        <p:nvSpPr>
          <p:cNvPr id="21"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616204" y="1877434"/>
            <a:ext cx="3511296" cy="2781652"/>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4" name="Picture Placeholder 12">
            <a:extLst>
              <a:ext uri="{FF2B5EF4-FFF2-40B4-BE49-F238E27FC236}">
                <a16:creationId xmlns:a16="http://schemas.microsoft.com/office/drawing/2014/main" id="{C0C7254D-9871-41CA-B62C-64C59AFF11A1}"/>
              </a:ext>
            </a:extLst>
          </p:cNvPr>
          <p:cNvSpPr>
            <a:spLocks noGrp="1"/>
          </p:cNvSpPr>
          <p:nvPr>
            <p:ph type="pic" sz="quarter" idx="30"/>
          </p:nvPr>
        </p:nvSpPr>
        <p:spPr>
          <a:xfrm>
            <a:off x="4350004" y="1877434"/>
            <a:ext cx="3511296" cy="2781652"/>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8" name="Picture Placeholder 12">
            <a:extLst>
              <a:ext uri="{FF2B5EF4-FFF2-40B4-BE49-F238E27FC236}">
                <a16:creationId xmlns:a16="http://schemas.microsoft.com/office/drawing/2014/main" id="{C0C7254D-9871-41CA-B62C-64C59AFF11A1}"/>
              </a:ext>
            </a:extLst>
          </p:cNvPr>
          <p:cNvSpPr>
            <a:spLocks noGrp="1"/>
          </p:cNvSpPr>
          <p:nvPr>
            <p:ph type="pic" sz="quarter" idx="31"/>
          </p:nvPr>
        </p:nvSpPr>
        <p:spPr>
          <a:xfrm>
            <a:off x="8083804" y="1877434"/>
            <a:ext cx="3511296" cy="2781652"/>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7" name="Straight Connector 6"/>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43004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51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23"/>
          </p:nvPr>
        </p:nvSpPr>
        <p:spPr>
          <a:xfrm>
            <a:off x="0" y="2051132"/>
            <a:ext cx="2441448" cy="2404872"/>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200">
                <a:solidFill>
                  <a:schemeClr val="bg1">
                    <a:lumMod val="65000"/>
                  </a:schemeClr>
                </a:solidFill>
              </a:defRPr>
            </a:lvl1pPr>
          </a:lstStyle>
          <a:p>
            <a:endParaRPr lang="en-US"/>
          </a:p>
        </p:txBody>
      </p:sp>
      <p:sp>
        <p:nvSpPr>
          <p:cNvPr id="39" name="Picture Placeholder 12">
            <a:extLst>
              <a:ext uri="{FF2B5EF4-FFF2-40B4-BE49-F238E27FC236}">
                <a16:creationId xmlns:a16="http://schemas.microsoft.com/office/drawing/2014/main" id="{C0C7254D-9871-41CA-B62C-64C59AFF11A1}"/>
              </a:ext>
            </a:extLst>
          </p:cNvPr>
          <p:cNvSpPr>
            <a:spLocks noGrp="1"/>
          </p:cNvSpPr>
          <p:nvPr>
            <p:ph type="pic" sz="quarter" idx="25"/>
          </p:nvPr>
        </p:nvSpPr>
        <p:spPr>
          <a:xfrm>
            <a:off x="4882896" y="2051132"/>
            <a:ext cx="2441448" cy="2404872"/>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200">
                <a:solidFill>
                  <a:schemeClr val="bg1">
                    <a:lumMod val="65000"/>
                  </a:schemeClr>
                </a:solidFill>
              </a:defRPr>
            </a:lvl1pPr>
          </a:lstStyle>
          <a:p>
            <a:endParaRPr lang="en-US"/>
          </a:p>
        </p:txBody>
      </p:sp>
      <p:sp>
        <p:nvSpPr>
          <p:cNvPr id="41" name="Picture Placeholder 12">
            <a:extLst>
              <a:ext uri="{FF2B5EF4-FFF2-40B4-BE49-F238E27FC236}">
                <a16:creationId xmlns:a16="http://schemas.microsoft.com/office/drawing/2014/main" id="{C0C7254D-9871-41CA-B62C-64C59AFF11A1}"/>
              </a:ext>
            </a:extLst>
          </p:cNvPr>
          <p:cNvSpPr>
            <a:spLocks noGrp="1"/>
          </p:cNvSpPr>
          <p:nvPr>
            <p:ph type="pic" sz="quarter" idx="27"/>
          </p:nvPr>
        </p:nvSpPr>
        <p:spPr>
          <a:xfrm>
            <a:off x="9765792" y="2051132"/>
            <a:ext cx="2426208" cy="2404872"/>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200">
                <a:solidFill>
                  <a:schemeClr val="bg1">
                    <a:lumMod val="65000"/>
                  </a:schemeClr>
                </a:solidFill>
              </a:defRPr>
            </a:lvl1pPr>
          </a:lstStyle>
          <a:p>
            <a:endParaRPr lang="en-US"/>
          </a:p>
        </p:txBody>
      </p:sp>
      <p:sp>
        <p:nvSpPr>
          <p:cNvPr id="43"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2441448" y="4456004"/>
            <a:ext cx="2441448" cy="2401996"/>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200">
                <a:solidFill>
                  <a:schemeClr val="bg1">
                    <a:lumMod val="65000"/>
                  </a:schemeClr>
                </a:solidFill>
              </a:defRPr>
            </a:lvl1pPr>
          </a:lstStyle>
          <a:p>
            <a:endParaRPr lang="en-US"/>
          </a:p>
        </p:txBody>
      </p:sp>
      <p:sp>
        <p:nvSpPr>
          <p:cNvPr id="45" name="Picture Placeholder 12">
            <a:extLst>
              <a:ext uri="{FF2B5EF4-FFF2-40B4-BE49-F238E27FC236}">
                <a16:creationId xmlns:a16="http://schemas.microsoft.com/office/drawing/2014/main" id="{C0C7254D-9871-41CA-B62C-64C59AFF11A1}"/>
              </a:ext>
            </a:extLst>
          </p:cNvPr>
          <p:cNvSpPr>
            <a:spLocks noGrp="1"/>
          </p:cNvSpPr>
          <p:nvPr>
            <p:ph type="pic" sz="quarter" idx="31"/>
          </p:nvPr>
        </p:nvSpPr>
        <p:spPr>
          <a:xfrm>
            <a:off x="7324344" y="4456004"/>
            <a:ext cx="2441448" cy="2401996"/>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200">
                <a:solidFill>
                  <a:schemeClr val="bg1">
                    <a:lumMod val="65000"/>
                  </a:schemeClr>
                </a:solidFill>
              </a:defRPr>
            </a:lvl1pPr>
          </a:lstStyle>
          <a:p>
            <a:endParaRPr lang="en-US"/>
          </a:p>
        </p:txBody>
      </p:sp>
      <p:cxnSp>
        <p:nvCxnSpPr>
          <p:cNvPr id="9" name="Straight Connector 8"/>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1631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52_L 7">
    <p:spTree>
      <p:nvGrpSpPr>
        <p:cNvPr id="1" name=""/>
        <p:cNvGrpSpPr/>
        <p:nvPr/>
      </p:nvGrpSpPr>
      <p:grpSpPr>
        <a:xfrm>
          <a:off x="0" y="0"/>
          <a:ext cx="0" cy="0"/>
          <a:chOff x="0" y="0"/>
          <a:chExt cx="0" cy="0"/>
        </a:xfrm>
      </p:grpSpPr>
      <p:sp>
        <p:nvSpPr>
          <p:cNvPr id="18" name="Picture Placeholder 12">
            <a:extLst>
              <a:ext uri="{FF2B5EF4-FFF2-40B4-BE49-F238E27FC236}">
                <a16:creationId xmlns:a16="http://schemas.microsoft.com/office/drawing/2014/main" id="{C0C7254D-9871-41CA-B62C-64C59AFF11A1}"/>
              </a:ext>
            </a:extLst>
          </p:cNvPr>
          <p:cNvSpPr>
            <a:spLocks noGrp="1"/>
          </p:cNvSpPr>
          <p:nvPr>
            <p:ph type="pic" sz="quarter" idx="24"/>
          </p:nvPr>
        </p:nvSpPr>
        <p:spPr>
          <a:xfrm>
            <a:off x="0" y="2286000"/>
            <a:ext cx="2432304" cy="228600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200">
                <a:solidFill>
                  <a:schemeClr val="bg1">
                    <a:lumMod val="65000"/>
                  </a:schemeClr>
                </a:solidFill>
              </a:defRPr>
            </a:lvl1pPr>
          </a:lstStyle>
          <a:p>
            <a:endParaRPr lang="en-US"/>
          </a:p>
        </p:txBody>
      </p:sp>
      <p:sp>
        <p:nvSpPr>
          <p:cNvPr id="19" name="Picture Placeholder 12">
            <a:extLst>
              <a:ext uri="{FF2B5EF4-FFF2-40B4-BE49-F238E27FC236}">
                <a16:creationId xmlns:a16="http://schemas.microsoft.com/office/drawing/2014/main" id="{C0C7254D-9871-41CA-B62C-64C59AFF11A1}"/>
              </a:ext>
            </a:extLst>
          </p:cNvPr>
          <p:cNvSpPr>
            <a:spLocks noGrp="1"/>
          </p:cNvSpPr>
          <p:nvPr>
            <p:ph type="pic" sz="quarter" idx="25"/>
          </p:nvPr>
        </p:nvSpPr>
        <p:spPr>
          <a:xfrm>
            <a:off x="0" y="4572000"/>
            <a:ext cx="2432304" cy="228600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200">
                <a:solidFill>
                  <a:schemeClr val="bg1">
                    <a:lumMod val="65000"/>
                  </a:schemeClr>
                </a:solidFill>
              </a:defRPr>
            </a:lvl1pPr>
          </a:lstStyle>
          <a:p>
            <a:endParaRPr lang="en-US"/>
          </a:p>
        </p:txBody>
      </p:sp>
      <p:sp>
        <p:nvSpPr>
          <p:cNvPr id="22" name="Picture Placeholder 12">
            <a:extLst>
              <a:ext uri="{FF2B5EF4-FFF2-40B4-BE49-F238E27FC236}">
                <a16:creationId xmlns:a16="http://schemas.microsoft.com/office/drawing/2014/main" id="{C0C7254D-9871-41CA-B62C-64C59AFF11A1}"/>
              </a:ext>
            </a:extLst>
          </p:cNvPr>
          <p:cNvSpPr>
            <a:spLocks noGrp="1"/>
          </p:cNvSpPr>
          <p:nvPr>
            <p:ph type="pic" sz="quarter" idx="28"/>
          </p:nvPr>
        </p:nvSpPr>
        <p:spPr>
          <a:xfrm>
            <a:off x="2432304" y="4572000"/>
            <a:ext cx="2432304" cy="228600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200">
                <a:solidFill>
                  <a:schemeClr val="bg1">
                    <a:lumMod val="65000"/>
                  </a:schemeClr>
                </a:solidFill>
              </a:defRPr>
            </a:lvl1pPr>
          </a:lstStyle>
          <a:p>
            <a:endParaRPr lang="en-US"/>
          </a:p>
        </p:txBody>
      </p:sp>
      <p:sp>
        <p:nvSpPr>
          <p:cNvPr id="23"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2432304" y="0"/>
            <a:ext cx="2432304" cy="228600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200">
                <a:solidFill>
                  <a:schemeClr val="bg1">
                    <a:lumMod val="65000"/>
                  </a:schemeClr>
                </a:solidFill>
              </a:defRPr>
            </a:lvl1pPr>
          </a:lstStyle>
          <a:p>
            <a:endParaRPr lang="en-US"/>
          </a:p>
        </p:txBody>
      </p:sp>
      <p:sp>
        <p:nvSpPr>
          <p:cNvPr id="25" name="Picture Placeholder 12">
            <a:extLst>
              <a:ext uri="{FF2B5EF4-FFF2-40B4-BE49-F238E27FC236}">
                <a16:creationId xmlns:a16="http://schemas.microsoft.com/office/drawing/2014/main" id="{C0C7254D-9871-41CA-B62C-64C59AFF11A1}"/>
              </a:ext>
            </a:extLst>
          </p:cNvPr>
          <p:cNvSpPr>
            <a:spLocks noGrp="1"/>
          </p:cNvSpPr>
          <p:nvPr>
            <p:ph type="pic" sz="quarter" idx="31"/>
          </p:nvPr>
        </p:nvSpPr>
        <p:spPr>
          <a:xfrm>
            <a:off x="4864608" y="4572000"/>
            <a:ext cx="2432304" cy="228600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200">
                <a:solidFill>
                  <a:schemeClr val="bg1">
                    <a:lumMod val="65000"/>
                  </a:schemeClr>
                </a:solidFill>
              </a:defRPr>
            </a:lvl1pPr>
          </a:lstStyle>
          <a:p>
            <a:endParaRPr lang="en-US"/>
          </a:p>
        </p:txBody>
      </p:sp>
      <p:sp>
        <p:nvSpPr>
          <p:cNvPr id="26" name="Picture Placeholder 12">
            <a:extLst>
              <a:ext uri="{FF2B5EF4-FFF2-40B4-BE49-F238E27FC236}">
                <a16:creationId xmlns:a16="http://schemas.microsoft.com/office/drawing/2014/main" id="{C0C7254D-9871-41CA-B62C-64C59AFF11A1}"/>
              </a:ext>
            </a:extLst>
          </p:cNvPr>
          <p:cNvSpPr>
            <a:spLocks noGrp="1"/>
          </p:cNvSpPr>
          <p:nvPr>
            <p:ph type="pic" sz="quarter" idx="32"/>
          </p:nvPr>
        </p:nvSpPr>
        <p:spPr>
          <a:xfrm>
            <a:off x="4864608" y="0"/>
            <a:ext cx="2432304" cy="228600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200">
                <a:solidFill>
                  <a:schemeClr val="bg1">
                    <a:lumMod val="65000"/>
                  </a:schemeClr>
                </a:solidFill>
              </a:defRPr>
            </a:lvl1pPr>
          </a:lstStyle>
          <a:p>
            <a:endParaRPr lang="en-US"/>
          </a:p>
        </p:txBody>
      </p:sp>
      <p:sp>
        <p:nvSpPr>
          <p:cNvPr id="27" name="Picture Placeholder 12">
            <a:extLst>
              <a:ext uri="{FF2B5EF4-FFF2-40B4-BE49-F238E27FC236}">
                <a16:creationId xmlns:a16="http://schemas.microsoft.com/office/drawing/2014/main" id="{C0C7254D-9871-41CA-B62C-64C59AFF11A1}"/>
              </a:ext>
            </a:extLst>
          </p:cNvPr>
          <p:cNvSpPr>
            <a:spLocks noGrp="1"/>
          </p:cNvSpPr>
          <p:nvPr>
            <p:ph type="pic" sz="quarter" idx="33"/>
          </p:nvPr>
        </p:nvSpPr>
        <p:spPr>
          <a:xfrm>
            <a:off x="7296912" y="2286000"/>
            <a:ext cx="2432304" cy="228600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200">
                <a:solidFill>
                  <a:schemeClr val="bg1">
                    <a:lumMod val="65000"/>
                  </a:schemeClr>
                </a:solidFill>
              </a:defRPr>
            </a:lvl1pPr>
          </a:lstStyle>
          <a:p>
            <a:endParaRPr lang="en-US"/>
          </a:p>
        </p:txBody>
      </p:sp>
      <p:sp>
        <p:nvSpPr>
          <p:cNvPr id="29"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7296912" y="0"/>
            <a:ext cx="2432304" cy="228600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200">
                <a:solidFill>
                  <a:schemeClr val="bg1">
                    <a:lumMod val="65000"/>
                  </a:schemeClr>
                </a:solidFill>
              </a:defRPr>
            </a:lvl1pPr>
          </a:lstStyle>
          <a:p>
            <a:endParaRPr lang="en-US"/>
          </a:p>
        </p:txBody>
      </p:sp>
      <p:sp>
        <p:nvSpPr>
          <p:cNvPr id="33" name="Picture Placeholder 12">
            <a:extLst>
              <a:ext uri="{FF2B5EF4-FFF2-40B4-BE49-F238E27FC236}">
                <a16:creationId xmlns:a16="http://schemas.microsoft.com/office/drawing/2014/main" id="{C0C7254D-9871-41CA-B62C-64C59AFF11A1}"/>
              </a:ext>
            </a:extLst>
          </p:cNvPr>
          <p:cNvSpPr>
            <a:spLocks noGrp="1"/>
          </p:cNvSpPr>
          <p:nvPr>
            <p:ph type="pic" sz="quarter" idx="36"/>
          </p:nvPr>
        </p:nvSpPr>
        <p:spPr>
          <a:xfrm>
            <a:off x="9729216" y="2286000"/>
            <a:ext cx="2462784" cy="228600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200">
                <a:solidFill>
                  <a:schemeClr val="bg1">
                    <a:lumMod val="65000"/>
                  </a:schemeClr>
                </a:solidFill>
              </a:defRPr>
            </a:lvl1pPr>
          </a:lstStyle>
          <a:p>
            <a:endParaRPr lang="en-US"/>
          </a:p>
        </p:txBody>
      </p:sp>
      <p:sp>
        <p:nvSpPr>
          <p:cNvPr id="34" name="Picture Placeholder 12">
            <a:extLst>
              <a:ext uri="{FF2B5EF4-FFF2-40B4-BE49-F238E27FC236}">
                <a16:creationId xmlns:a16="http://schemas.microsoft.com/office/drawing/2014/main" id="{C0C7254D-9871-41CA-B62C-64C59AFF11A1}"/>
              </a:ext>
            </a:extLst>
          </p:cNvPr>
          <p:cNvSpPr>
            <a:spLocks noGrp="1"/>
          </p:cNvSpPr>
          <p:nvPr>
            <p:ph type="pic" sz="quarter" idx="37"/>
          </p:nvPr>
        </p:nvSpPr>
        <p:spPr>
          <a:xfrm>
            <a:off x="9729216" y="4572000"/>
            <a:ext cx="2462784" cy="228600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200">
                <a:solidFill>
                  <a:schemeClr val="bg1">
                    <a:lumMod val="65000"/>
                  </a:schemeClr>
                </a:solidFill>
              </a:defRPr>
            </a:lvl1pPr>
          </a:lstStyle>
          <a:p>
            <a:endParaRPr lang="en-US"/>
          </a:p>
        </p:txBody>
      </p:sp>
    </p:spTree>
    <p:extLst>
      <p:ext uri="{BB962C8B-B14F-4D97-AF65-F5344CB8AC3E}">
        <p14:creationId xmlns:p14="http://schemas.microsoft.com/office/powerpoint/2010/main" val="29586849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53_L 7">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0" y="0"/>
            <a:ext cx="12192000" cy="685800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21092057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54_L 7">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507093" y="455085"/>
            <a:ext cx="7251583" cy="660511"/>
          </a:xfrm>
          <a:prstGeom prst="rect">
            <a:avLst/>
          </a:prstGeom>
        </p:spPr>
        <p:txBody>
          <a:bodyPr lIns="0" tIns="0" rIns="0" bIns="0" numCol="1" anchor="ctr"/>
          <a:lstStyle>
            <a:lvl1pPr algn="l">
              <a:defRPr sz="4800">
                <a:solidFill>
                  <a:schemeClr val="accent5"/>
                </a:solidFill>
              </a:defRPr>
            </a:lvl1pPr>
          </a:lstStyle>
          <a:p>
            <a:r>
              <a:rPr lang="en-US"/>
              <a:t>Click to edit title</a:t>
            </a:r>
          </a:p>
        </p:txBody>
      </p:sp>
      <p:sp>
        <p:nvSpPr>
          <p:cNvPr id="5"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507093" y="1161801"/>
            <a:ext cx="7251583" cy="231007"/>
          </a:xfrm>
          <a:prstGeom prst="rect">
            <a:avLst/>
          </a:prstGeom>
        </p:spPr>
        <p:txBody>
          <a:bodyPr wrap="none" lIns="0" tIns="0" rIns="0" bIns="0" numCol="1"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8220075" y="0"/>
            <a:ext cx="3971925" cy="6858000"/>
          </a:xfrm>
          <a:prstGeom prst="rect">
            <a:avLst/>
          </a:prstGeom>
          <a:solidFill>
            <a:schemeClr val="tx1">
              <a:lumMod val="10000"/>
              <a:lumOff val="90000"/>
            </a:schemeClr>
          </a:solidFill>
        </p:spPr>
        <p:txBody>
          <a:bodyPr wrap="square" lIns="0" tIns="0" rIns="0" bIns="2194560" numCol="1" anchor="b" anchorCtr="0">
            <a:noAutofit/>
          </a:bodyPr>
          <a:lstStyle>
            <a:lvl1pPr marL="0" indent="0" algn="ctr" rtl="0">
              <a:buNone/>
              <a:defRPr sz="1000" baseline="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Image Holder</a:t>
            </a:r>
          </a:p>
        </p:txBody>
      </p:sp>
      <p:cxnSp>
        <p:nvCxnSpPr>
          <p:cNvPr id="7" name="Straight Connector 6"/>
          <p:cNvCxnSpPr/>
          <p:nvPr userDrawn="1"/>
        </p:nvCxnSpPr>
        <p:spPr>
          <a:xfrm>
            <a:off x="507093"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4772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55_L 7">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0" y="0"/>
            <a:ext cx="7965649" cy="685800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78160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302355-E14B-8545-A8F8-0FE83CC9D524}" type="datetimeFigureOut">
              <a:rPr lang="en-US" dirty="0">
                <a:solidFill>
                  <a:prstClr val="white"/>
                </a:solidFill>
              </a:rPr>
              <a:pPr/>
              <a:t>10/13/2022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39266076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M13">
    <p:spTree>
      <p:nvGrpSpPr>
        <p:cNvPr id="1" name=""/>
        <p:cNvGrpSpPr/>
        <p:nvPr/>
      </p:nvGrpSpPr>
      <p:grpSpPr>
        <a:xfrm>
          <a:off x="0" y="0"/>
          <a:ext cx="0" cy="0"/>
          <a:chOff x="0" y="0"/>
          <a:chExt cx="0" cy="0"/>
        </a:xfrm>
      </p:grpSpPr>
      <p:sp>
        <p:nvSpPr>
          <p:cNvPr id="21" name="Text Placeholder 3"/>
          <p:cNvSpPr>
            <a:spLocks noGrp="1"/>
          </p:cNvSpPr>
          <p:nvPr>
            <p:ph type="body" sz="half" idx="2" hasCustomPrompt="1"/>
          </p:nvPr>
        </p:nvSpPr>
        <p:spPr>
          <a:xfrm>
            <a:off x="508001" y="1161801"/>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22" name="Title 2"/>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sp>
        <p:nvSpPr>
          <p:cNvPr id="16" name="Picture Placeholder 5"/>
          <p:cNvSpPr>
            <a:spLocks noGrp="1"/>
          </p:cNvSpPr>
          <p:nvPr>
            <p:ph type="pic" sz="quarter" idx="12"/>
          </p:nvPr>
        </p:nvSpPr>
        <p:spPr>
          <a:xfrm>
            <a:off x="0" y="1798550"/>
            <a:ext cx="3755191" cy="2264227"/>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a:buNone/>
              <a:defRPr sz="1400">
                <a:solidFill>
                  <a:schemeClr val="bg1">
                    <a:lumMod val="65000"/>
                  </a:schemeClr>
                </a:solidFill>
              </a:defRPr>
            </a:lvl1pPr>
          </a:lstStyle>
          <a:p>
            <a:endParaRPr lang="en-US"/>
          </a:p>
        </p:txBody>
      </p:sp>
      <p:sp>
        <p:nvSpPr>
          <p:cNvPr id="23" name="Picture Placeholder 5"/>
          <p:cNvSpPr>
            <a:spLocks noGrp="1"/>
          </p:cNvSpPr>
          <p:nvPr>
            <p:ph type="pic" sz="quarter" idx="13"/>
          </p:nvPr>
        </p:nvSpPr>
        <p:spPr>
          <a:xfrm>
            <a:off x="0" y="4134667"/>
            <a:ext cx="3755191" cy="2266132"/>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a:buNone/>
              <a:defRPr sz="1400">
                <a:solidFill>
                  <a:schemeClr val="bg1">
                    <a:lumMod val="65000"/>
                  </a:schemeClr>
                </a:solidFill>
              </a:defRPr>
            </a:lvl1pPr>
          </a:lstStyle>
          <a:p>
            <a:endParaRPr lang="en-US"/>
          </a:p>
        </p:txBody>
      </p:sp>
      <p:sp>
        <p:nvSpPr>
          <p:cNvPr id="24" name="Picture Placeholder 5"/>
          <p:cNvSpPr>
            <a:spLocks noGrp="1"/>
          </p:cNvSpPr>
          <p:nvPr>
            <p:ph type="pic" sz="quarter" idx="14"/>
          </p:nvPr>
        </p:nvSpPr>
        <p:spPr>
          <a:xfrm>
            <a:off x="6096764" y="1798550"/>
            <a:ext cx="3755191" cy="2264227"/>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a:buNone/>
              <a:defRPr sz="1400">
                <a:solidFill>
                  <a:schemeClr val="bg1">
                    <a:lumMod val="65000"/>
                  </a:schemeClr>
                </a:solidFill>
              </a:defRPr>
            </a:lvl1pPr>
          </a:lstStyle>
          <a:p>
            <a:endParaRPr lang="en-US"/>
          </a:p>
        </p:txBody>
      </p:sp>
      <p:sp>
        <p:nvSpPr>
          <p:cNvPr id="25" name="Picture Placeholder 5"/>
          <p:cNvSpPr>
            <a:spLocks noGrp="1"/>
          </p:cNvSpPr>
          <p:nvPr>
            <p:ph type="pic" sz="quarter" idx="15"/>
          </p:nvPr>
        </p:nvSpPr>
        <p:spPr>
          <a:xfrm>
            <a:off x="6096764" y="4134667"/>
            <a:ext cx="3755191" cy="2266132"/>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numCol="1" anchor="b">
            <a:noAutofit/>
          </a:bodyPr>
          <a:lstStyle>
            <a:lvl1pPr marL="0" indent="0" algn="ctr">
              <a:buNone/>
              <a:defRPr sz="1400">
                <a:solidFill>
                  <a:schemeClr val="bg1">
                    <a:lumMod val="65000"/>
                  </a:schemeClr>
                </a:solidFill>
              </a:defRPr>
            </a:lvl1pPr>
          </a:lstStyle>
          <a:p>
            <a:endParaRPr lang="en-US"/>
          </a:p>
        </p:txBody>
      </p:sp>
      <p:cxnSp>
        <p:nvCxnSpPr>
          <p:cNvPr id="8" name="Straight Connector 7"/>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4375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4_S23">
    <p:spTree>
      <p:nvGrpSpPr>
        <p:cNvPr id="1" name=""/>
        <p:cNvGrpSpPr/>
        <p:nvPr/>
      </p:nvGrpSpPr>
      <p:grpSpPr>
        <a:xfrm>
          <a:off x="0" y="0"/>
          <a:ext cx="0" cy="0"/>
          <a:chOff x="0" y="0"/>
          <a:chExt cx="0" cy="0"/>
        </a:xfrm>
      </p:grpSpPr>
      <p:sp>
        <p:nvSpPr>
          <p:cNvPr id="13" name="Picture Placeholder 12"/>
          <p:cNvSpPr>
            <a:spLocks noGrp="1"/>
          </p:cNvSpPr>
          <p:nvPr>
            <p:ph type="pic" sz="quarter" idx="16" hasCustomPrompt="1"/>
          </p:nvPr>
        </p:nvSpPr>
        <p:spPr>
          <a:xfrm>
            <a:off x="0" y="0"/>
            <a:ext cx="3048000" cy="4140200"/>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a:solidFill>
            <a:schemeClr val="tx2">
              <a:lumMod val="10000"/>
              <a:lumOff val="90000"/>
            </a:schemeClr>
          </a:solidFill>
          <a:ln w="19050">
            <a:noFill/>
          </a:ln>
        </p:spPr>
        <p:txBody>
          <a:bodyPr wrap="square" lIns="0" tIns="91440" rIns="0" bIns="365760" numCol="1" anchor="b">
            <a:noAutofit/>
          </a:bodyPr>
          <a:lstStyle>
            <a:lvl1pPr algn="ctr" rtl="0">
              <a:buNone/>
              <a:defRPr sz="1467">
                <a:solidFill>
                  <a:schemeClr val="bg1">
                    <a:lumMod val="65000"/>
                  </a:schemeClr>
                </a:solidFill>
              </a:defRPr>
            </a:lvl1pPr>
          </a:lstStyle>
          <a:p>
            <a:r>
              <a:rPr lang="en-US"/>
              <a:t>Image Holder</a:t>
            </a:r>
          </a:p>
        </p:txBody>
      </p:sp>
      <p:sp>
        <p:nvSpPr>
          <p:cNvPr id="14" name="Picture Placeholder 13"/>
          <p:cNvSpPr>
            <a:spLocks noGrp="1"/>
          </p:cNvSpPr>
          <p:nvPr>
            <p:ph type="pic" sz="quarter" idx="17" hasCustomPrompt="1"/>
          </p:nvPr>
        </p:nvSpPr>
        <p:spPr>
          <a:xfrm>
            <a:off x="3048000" y="0"/>
            <a:ext cx="3048000" cy="4140200"/>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a:solidFill>
            <a:schemeClr val="tx2">
              <a:lumMod val="10000"/>
              <a:lumOff val="90000"/>
            </a:schemeClr>
          </a:solidFill>
          <a:ln w="19050">
            <a:noFill/>
          </a:ln>
        </p:spPr>
        <p:txBody>
          <a:bodyPr wrap="square" lIns="0" tIns="91440" rIns="0" bIns="365760" numCol="1" anchor="b">
            <a:noAutofit/>
          </a:bodyPr>
          <a:lstStyle>
            <a:lvl1pPr algn="ctr" rtl="0">
              <a:buNone/>
              <a:defRPr sz="1467">
                <a:solidFill>
                  <a:schemeClr val="bg1">
                    <a:lumMod val="65000"/>
                  </a:schemeClr>
                </a:solidFill>
              </a:defRPr>
            </a:lvl1pPr>
          </a:lstStyle>
          <a:p>
            <a:r>
              <a:rPr lang="en-US"/>
              <a:t>Image Holder</a:t>
            </a:r>
          </a:p>
        </p:txBody>
      </p:sp>
      <p:sp>
        <p:nvSpPr>
          <p:cNvPr id="15" name="Picture Placeholder 14"/>
          <p:cNvSpPr>
            <a:spLocks noGrp="1"/>
          </p:cNvSpPr>
          <p:nvPr>
            <p:ph type="pic" sz="quarter" idx="18" hasCustomPrompt="1"/>
          </p:nvPr>
        </p:nvSpPr>
        <p:spPr>
          <a:xfrm>
            <a:off x="6096000" y="0"/>
            <a:ext cx="3048000" cy="4140200"/>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a:solidFill>
            <a:schemeClr val="tx2">
              <a:lumMod val="10000"/>
              <a:lumOff val="90000"/>
            </a:schemeClr>
          </a:solidFill>
          <a:ln w="19050">
            <a:noFill/>
          </a:ln>
        </p:spPr>
        <p:txBody>
          <a:bodyPr wrap="square" lIns="0" tIns="91440" rIns="0" bIns="365760" numCol="1" anchor="b">
            <a:noAutofit/>
          </a:bodyPr>
          <a:lstStyle>
            <a:lvl1pPr algn="ctr" rtl="0">
              <a:buNone/>
              <a:defRPr sz="1467">
                <a:solidFill>
                  <a:schemeClr val="bg1">
                    <a:lumMod val="65000"/>
                  </a:schemeClr>
                </a:solidFill>
              </a:defRPr>
            </a:lvl1pPr>
          </a:lstStyle>
          <a:p>
            <a:r>
              <a:rPr lang="en-US"/>
              <a:t>Image Holder</a:t>
            </a:r>
          </a:p>
        </p:txBody>
      </p:sp>
      <p:sp>
        <p:nvSpPr>
          <p:cNvPr id="16" name="Picture Placeholder 15"/>
          <p:cNvSpPr>
            <a:spLocks noGrp="1"/>
          </p:cNvSpPr>
          <p:nvPr>
            <p:ph type="pic" sz="quarter" idx="19" hasCustomPrompt="1"/>
          </p:nvPr>
        </p:nvSpPr>
        <p:spPr>
          <a:xfrm>
            <a:off x="9144000" y="0"/>
            <a:ext cx="3048000" cy="4140200"/>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a:solidFill>
            <a:schemeClr val="tx2">
              <a:lumMod val="10000"/>
              <a:lumOff val="90000"/>
            </a:schemeClr>
          </a:solidFill>
          <a:ln w="19050">
            <a:noFill/>
          </a:ln>
        </p:spPr>
        <p:txBody>
          <a:bodyPr wrap="square" lIns="0" tIns="91440" rIns="0" bIns="365760" numCol="1"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300691139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56_L 7">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C0C7254D-9871-41CA-B62C-64C59AFF11A1}"/>
              </a:ext>
            </a:extLst>
          </p:cNvPr>
          <p:cNvSpPr>
            <a:spLocks noGrp="1"/>
          </p:cNvSpPr>
          <p:nvPr>
            <p:ph type="pic" sz="quarter" idx="30"/>
          </p:nvPr>
        </p:nvSpPr>
        <p:spPr>
          <a:xfrm>
            <a:off x="1" y="0"/>
            <a:ext cx="2457450" cy="3343275"/>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0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p:txBody>
      </p:sp>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31"/>
          </p:nvPr>
        </p:nvSpPr>
        <p:spPr>
          <a:xfrm>
            <a:off x="1" y="3514725"/>
            <a:ext cx="2457450" cy="3343275"/>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000">
                <a:solidFill>
                  <a:schemeClr val="bg1">
                    <a:lumMod val="65000"/>
                  </a:schemeClr>
                </a:solidFill>
              </a:defRPr>
            </a:lvl1pPr>
          </a:lstStyle>
          <a:p>
            <a:endParaRPr lang="en-US"/>
          </a:p>
          <a:p>
            <a:endParaRPr lang="en-US"/>
          </a:p>
          <a:p>
            <a:endParaRPr lang="en-US"/>
          </a:p>
          <a:p>
            <a:endParaRPr lang="en-US"/>
          </a:p>
          <a:p>
            <a:endParaRPr lang="en-US"/>
          </a:p>
        </p:txBody>
      </p:sp>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2"/>
          </p:nvPr>
        </p:nvSpPr>
        <p:spPr>
          <a:xfrm>
            <a:off x="2571751" y="-1"/>
            <a:ext cx="2457450" cy="2495551"/>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0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8" name="Picture Placeholder 12">
            <a:extLst>
              <a:ext uri="{FF2B5EF4-FFF2-40B4-BE49-F238E27FC236}">
                <a16:creationId xmlns:a16="http://schemas.microsoft.com/office/drawing/2014/main" id="{C0C7254D-9871-41CA-B62C-64C59AFF11A1}"/>
              </a:ext>
            </a:extLst>
          </p:cNvPr>
          <p:cNvSpPr>
            <a:spLocks noGrp="1"/>
          </p:cNvSpPr>
          <p:nvPr>
            <p:ph type="pic" sz="quarter" idx="33"/>
          </p:nvPr>
        </p:nvSpPr>
        <p:spPr>
          <a:xfrm>
            <a:off x="2571751" y="2619374"/>
            <a:ext cx="2457450" cy="4238626"/>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000">
                <a:solidFill>
                  <a:schemeClr val="bg1">
                    <a:lumMod val="65000"/>
                  </a:schemeClr>
                </a:solidFill>
              </a:defRPr>
            </a:lvl1pPr>
          </a:lstStyle>
          <a:p>
            <a:endParaRPr lang="en-US"/>
          </a:p>
          <a:p>
            <a:endParaRPr lang="en-US"/>
          </a:p>
          <a:p>
            <a:endParaRPr lang="en-US"/>
          </a:p>
          <a:p>
            <a:endParaRPr lang="en-US"/>
          </a:p>
          <a:p>
            <a:endParaRPr lang="en-US"/>
          </a:p>
        </p:txBody>
      </p:sp>
      <p:sp>
        <p:nvSpPr>
          <p:cNvPr id="9" name="Picture Placeholder 12">
            <a:extLst>
              <a:ext uri="{FF2B5EF4-FFF2-40B4-BE49-F238E27FC236}">
                <a16:creationId xmlns:a16="http://schemas.microsoft.com/office/drawing/2014/main" id="{C0C7254D-9871-41CA-B62C-64C59AFF11A1}"/>
              </a:ext>
            </a:extLst>
          </p:cNvPr>
          <p:cNvSpPr>
            <a:spLocks noGrp="1"/>
          </p:cNvSpPr>
          <p:nvPr>
            <p:ph type="pic" sz="quarter" idx="34"/>
          </p:nvPr>
        </p:nvSpPr>
        <p:spPr>
          <a:xfrm>
            <a:off x="5143501" y="4791074"/>
            <a:ext cx="2457450" cy="2066925"/>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000">
                <a:solidFill>
                  <a:schemeClr val="bg1">
                    <a:lumMod val="65000"/>
                  </a:schemeClr>
                </a:solidFill>
              </a:defRPr>
            </a:lvl1pPr>
          </a:lstStyle>
          <a:p>
            <a:endParaRPr lang="en-US"/>
          </a:p>
          <a:p>
            <a:endParaRPr lang="en-US"/>
          </a:p>
          <a:p>
            <a:endParaRPr lang="en-US"/>
          </a:p>
          <a:p>
            <a:endParaRPr lang="en-US"/>
          </a:p>
          <a:p>
            <a:endParaRPr lang="en-US"/>
          </a:p>
        </p:txBody>
      </p:sp>
      <p:sp>
        <p:nvSpPr>
          <p:cNvPr id="10"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5143501" y="0"/>
            <a:ext cx="2457450" cy="468630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0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3" name="Text Placeholder 3">
            <a:extLst>
              <a:ext uri="{FF2B5EF4-FFF2-40B4-BE49-F238E27FC236}">
                <a16:creationId xmlns:a16="http://schemas.microsoft.com/office/drawing/2014/main" id="{F4172D56-6676-4385-8D82-EF05686E1FFA}"/>
              </a:ext>
            </a:extLst>
          </p:cNvPr>
          <p:cNvSpPr>
            <a:spLocks noGrp="1"/>
          </p:cNvSpPr>
          <p:nvPr>
            <p:ph type="body" sz="half" idx="2" hasCustomPrompt="1"/>
          </p:nvPr>
        </p:nvSpPr>
        <p:spPr>
          <a:xfrm>
            <a:off x="8067674" y="1161801"/>
            <a:ext cx="3761469" cy="231007"/>
          </a:xfrm>
          <a:prstGeom prst="rect">
            <a:avLst/>
          </a:prstGeom>
        </p:spPr>
        <p:txBody>
          <a:bodyPr wrap="none" lIns="0" tIns="0" rIns="0" bIns="0" numCol="1"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14" name="Title 2">
            <a:extLst>
              <a:ext uri="{FF2B5EF4-FFF2-40B4-BE49-F238E27FC236}">
                <a16:creationId xmlns:a16="http://schemas.microsoft.com/office/drawing/2014/main" id="{FBA95ECC-C5E3-435A-B6AA-43BD981AA2BF}"/>
              </a:ext>
            </a:extLst>
          </p:cNvPr>
          <p:cNvSpPr>
            <a:spLocks noGrp="1"/>
          </p:cNvSpPr>
          <p:nvPr>
            <p:ph type="title" hasCustomPrompt="1"/>
          </p:nvPr>
        </p:nvSpPr>
        <p:spPr>
          <a:xfrm>
            <a:off x="8067674" y="455085"/>
            <a:ext cx="3761469" cy="660511"/>
          </a:xfrm>
          <a:prstGeom prst="rect">
            <a:avLst/>
          </a:prstGeom>
        </p:spPr>
        <p:txBody>
          <a:bodyPr lIns="0" tIns="0" rIns="0" bIns="0" numCol="1" anchor="ctr"/>
          <a:lstStyle>
            <a:lvl1pPr algn="l">
              <a:defRPr sz="4800" baseline="0">
                <a:solidFill>
                  <a:schemeClr val="accent5"/>
                </a:solidFill>
              </a:defRPr>
            </a:lvl1pPr>
          </a:lstStyle>
          <a:p>
            <a:r>
              <a:rPr lang="en-US"/>
              <a:t>Edit title</a:t>
            </a:r>
          </a:p>
        </p:txBody>
      </p:sp>
      <p:cxnSp>
        <p:nvCxnSpPr>
          <p:cNvPr id="11" name="Straight Connector 10"/>
          <p:cNvCxnSpPr/>
          <p:nvPr userDrawn="1"/>
        </p:nvCxnSpPr>
        <p:spPr>
          <a:xfrm>
            <a:off x="8067674"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0007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mockup07">
    <p:spTree>
      <p:nvGrpSpPr>
        <p:cNvPr id="1" name=""/>
        <p:cNvGrpSpPr/>
        <p:nvPr/>
      </p:nvGrpSpPr>
      <p:grpSpPr>
        <a:xfrm>
          <a:off x="0" y="0"/>
          <a:ext cx="0" cy="0"/>
          <a:chOff x="0" y="0"/>
          <a:chExt cx="0" cy="0"/>
        </a:xfrm>
      </p:grpSpPr>
      <p:sp>
        <p:nvSpPr>
          <p:cNvPr id="10" name="Picture Placeholder 9"/>
          <p:cNvSpPr>
            <a:spLocks noGrp="1"/>
          </p:cNvSpPr>
          <p:nvPr>
            <p:ph type="pic" sz="quarter" idx="24" hasCustomPrompt="1"/>
          </p:nvPr>
        </p:nvSpPr>
        <p:spPr>
          <a:xfrm>
            <a:off x="5008768" y="2367153"/>
            <a:ext cx="2176211" cy="3574083"/>
          </a:xfrm>
          <a:custGeom>
            <a:avLst/>
            <a:gdLst>
              <a:gd name="connsiteX0" fmla="*/ 1632158 w 1632158"/>
              <a:gd name="connsiteY0" fmla="*/ 0 h 2680562"/>
              <a:gd name="connsiteX1" fmla="*/ 1632158 w 1632158"/>
              <a:gd name="connsiteY1" fmla="*/ 2680562 h 2680562"/>
              <a:gd name="connsiteX2" fmla="*/ 0 w 1632158"/>
              <a:gd name="connsiteY2" fmla="*/ 2680562 h 2680562"/>
              <a:gd name="connsiteX3" fmla="*/ 0 w 1632158"/>
              <a:gd name="connsiteY3" fmla="*/ 2618 h 2680562"/>
            </a:gdLst>
            <a:ahLst/>
            <a:cxnLst>
              <a:cxn ang="0">
                <a:pos x="connsiteX0" y="connsiteY0"/>
              </a:cxn>
              <a:cxn ang="0">
                <a:pos x="connsiteX1" y="connsiteY1"/>
              </a:cxn>
              <a:cxn ang="0">
                <a:pos x="connsiteX2" y="connsiteY2"/>
              </a:cxn>
              <a:cxn ang="0">
                <a:pos x="connsiteX3" y="connsiteY3"/>
              </a:cxn>
            </a:cxnLst>
            <a:rect l="l" t="t" r="r" b="b"/>
            <a:pathLst>
              <a:path w="1632158" h="2680562">
                <a:moveTo>
                  <a:pt x="1632158" y="0"/>
                </a:moveTo>
                <a:lnTo>
                  <a:pt x="1632158" y="2680562"/>
                </a:lnTo>
                <a:lnTo>
                  <a:pt x="0" y="2680562"/>
                </a:lnTo>
                <a:lnTo>
                  <a:pt x="0" y="2618"/>
                </a:lnTo>
                <a:close/>
              </a:path>
            </a:pathLst>
          </a:custGeom>
          <a:solidFill>
            <a:schemeClr val="bg1">
              <a:lumMod val="95000"/>
            </a:schemeClr>
          </a:solidFill>
          <a:ln>
            <a:noFill/>
          </a:ln>
        </p:spPr>
        <p:txBody>
          <a:bodyPr wrap="square" bIns="274320" numCol="1" anchor="b">
            <a:noAutofit/>
          </a:bodyPr>
          <a:lstStyle>
            <a:lvl1pPr algn="ctr">
              <a:buNone/>
              <a:defRPr sz="1400">
                <a:solidFill>
                  <a:schemeClr val="tx1">
                    <a:lumMod val="50000"/>
                    <a:lumOff val="50000"/>
                  </a:schemeClr>
                </a:solidFill>
              </a:defRPr>
            </a:lvl1pPr>
          </a:lstStyle>
          <a:p>
            <a:r>
              <a:rPr lang="en-US"/>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cxnSp>
        <p:nvCxnSpPr>
          <p:cNvPr id="5" name="Straight Connector 4"/>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29581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5_mockup07">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sp>
        <p:nvSpPr>
          <p:cNvPr id="41" name="Picture Placeholder 40"/>
          <p:cNvSpPr>
            <a:spLocks noGrp="1"/>
          </p:cNvSpPr>
          <p:nvPr>
            <p:ph type="pic" sz="quarter" idx="24" hasCustomPrompt="1"/>
          </p:nvPr>
        </p:nvSpPr>
        <p:spPr>
          <a:xfrm>
            <a:off x="6796834" y="2367155"/>
            <a:ext cx="2176210" cy="3574082"/>
          </a:xfrm>
          <a:custGeom>
            <a:avLst/>
            <a:gdLst>
              <a:gd name="connsiteX0" fmla="*/ 2176210 w 2176210"/>
              <a:gd name="connsiteY0" fmla="*/ 0 h 3574082"/>
              <a:gd name="connsiteX1" fmla="*/ 2176210 w 2176210"/>
              <a:gd name="connsiteY1" fmla="*/ 3574082 h 3574082"/>
              <a:gd name="connsiteX2" fmla="*/ 0 w 2176210"/>
              <a:gd name="connsiteY2" fmla="*/ 3574082 h 3574082"/>
              <a:gd name="connsiteX3" fmla="*/ 0 w 2176210"/>
              <a:gd name="connsiteY3" fmla="*/ 3490 h 3574082"/>
            </a:gdLst>
            <a:ahLst/>
            <a:cxnLst>
              <a:cxn ang="0">
                <a:pos x="connsiteX0" y="connsiteY0"/>
              </a:cxn>
              <a:cxn ang="0">
                <a:pos x="connsiteX1" y="connsiteY1"/>
              </a:cxn>
              <a:cxn ang="0">
                <a:pos x="connsiteX2" y="connsiteY2"/>
              </a:cxn>
              <a:cxn ang="0">
                <a:pos x="connsiteX3" y="connsiteY3"/>
              </a:cxn>
            </a:cxnLst>
            <a:rect l="l" t="t" r="r" b="b"/>
            <a:pathLst>
              <a:path w="2176210" h="3574082">
                <a:moveTo>
                  <a:pt x="2176210" y="0"/>
                </a:moveTo>
                <a:lnTo>
                  <a:pt x="2176210" y="3574082"/>
                </a:lnTo>
                <a:lnTo>
                  <a:pt x="0" y="3574082"/>
                </a:lnTo>
                <a:lnTo>
                  <a:pt x="0" y="3490"/>
                </a:lnTo>
                <a:close/>
              </a:path>
            </a:pathLst>
          </a:custGeom>
          <a:solidFill>
            <a:schemeClr val="bg1">
              <a:lumMod val="95000"/>
            </a:schemeClr>
          </a:solidFill>
          <a:ln>
            <a:noFill/>
          </a:ln>
        </p:spPr>
        <p:txBody>
          <a:bodyPr wrap="square" bIns="274320" numCol="1" anchor="b">
            <a:noAutofit/>
          </a:bodyPr>
          <a:lstStyle>
            <a:lvl1pPr algn="ctr">
              <a:buNone/>
              <a:defRPr sz="1400">
                <a:solidFill>
                  <a:schemeClr val="tx1">
                    <a:lumMod val="50000"/>
                    <a:lumOff val="50000"/>
                  </a:schemeClr>
                </a:solidFill>
              </a:defRPr>
            </a:lvl1pPr>
          </a:lstStyle>
          <a:p>
            <a:r>
              <a:rPr lang="en-US"/>
              <a:t>Image Holder</a:t>
            </a:r>
          </a:p>
        </p:txBody>
      </p:sp>
      <p:sp>
        <p:nvSpPr>
          <p:cNvPr id="40" name="Picture Placeholder 39"/>
          <p:cNvSpPr>
            <a:spLocks noGrp="1"/>
          </p:cNvSpPr>
          <p:nvPr>
            <p:ph type="pic" sz="quarter" idx="25" hasCustomPrompt="1"/>
          </p:nvPr>
        </p:nvSpPr>
        <p:spPr>
          <a:xfrm>
            <a:off x="9409332" y="2367155"/>
            <a:ext cx="2176210" cy="3574082"/>
          </a:xfrm>
          <a:custGeom>
            <a:avLst/>
            <a:gdLst>
              <a:gd name="connsiteX0" fmla="*/ 2176210 w 2176210"/>
              <a:gd name="connsiteY0" fmla="*/ 0 h 3574082"/>
              <a:gd name="connsiteX1" fmla="*/ 2176210 w 2176210"/>
              <a:gd name="connsiteY1" fmla="*/ 3574082 h 3574082"/>
              <a:gd name="connsiteX2" fmla="*/ 0 w 2176210"/>
              <a:gd name="connsiteY2" fmla="*/ 3574082 h 3574082"/>
              <a:gd name="connsiteX3" fmla="*/ 0 w 2176210"/>
              <a:gd name="connsiteY3" fmla="*/ 3490 h 3574082"/>
            </a:gdLst>
            <a:ahLst/>
            <a:cxnLst>
              <a:cxn ang="0">
                <a:pos x="connsiteX0" y="connsiteY0"/>
              </a:cxn>
              <a:cxn ang="0">
                <a:pos x="connsiteX1" y="connsiteY1"/>
              </a:cxn>
              <a:cxn ang="0">
                <a:pos x="connsiteX2" y="connsiteY2"/>
              </a:cxn>
              <a:cxn ang="0">
                <a:pos x="connsiteX3" y="connsiteY3"/>
              </a:cxn>
            </a:cxnLst>
            <a:rect l="l" t="t" r="r" b="b"/>
            <a:pathLst>
              <a:path w="2176210" h="3574082">
                <a:moveTo>
                  <a:pt x="2176210" y="0"/>
                </a:moveTo>
                <a:lnTo>
                  <a:pt x="2176210" y="3574082"/>
                </a:lnTo>
                <a:lnTo>
                  <a:pt x="0" y="3574082"/>
                </a:lnTo>
                <a:lnTo>
                  <a:pt x="0" y="3490"/>
                </a:lnTo>
                <a:close/>
              </a:path>
            </a:pathLst>
          </a:custGeom>
          <a:solidFill>
            <a:schemeClr val="bg1">
              <a:lumMod val="95000"/>
            </a:schemeClr>
          </a:solidFill>
          <a:ln>
            <a:noFill/>
          </a:ln>
        </p:spPr>
        <p:txBody>
          <a:bodyPr wrap="square" bIns="274320" numCol="1" anchor="b">
            <a:noAutofit/>
          </a:bodyPr>
          <a:lstStyle>
            <a:lvl1pPr algn="ctr">
              <a:buNone/>
              <a:defRPr sz="1400">
                <a:solidFill>
                  <a:schemeClr val="tx1">
                    <a:lumMod val="50000"/>
                    <a:lumOff val="50000"/>
                  </a:schemeClr>
                </a:solidFill>
              </a:defRPr>
            </a:lvl1pPr>
          </a:lstStyle>
          <a:p>
            <a:r>
              <a:rPr lang="en-US"/>
              <a:t>Image Holder</a:t>
            </a:r>
          </a:p>
        </p:txBody>
      </p:sp>
      <p:cxnSp>
        <p:nvCxnSpPr>
          <p:cNvPr id="6" name="Straight Connector 5"/>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7408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6_mockup07">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sp>
        <p:nvSpPr>
          <p:cNvPr id="70" name="Picture Placeholder 69"/>
          <p:cNvSpPr>
            <a:spLocks noGrp="1"/>
          </p:cNvSpPr>
          <p:nvPr>
            <p:ph type="pic" sz="quarter" idx="24" hasCustomPrompt="1"/>
          </p:nvPr>
        </p:nvSpPr>
        <p:spPr>
          <a:xfrm>
            <a:off x="590024" y="2367154"/>
            <a:ext cx="2176210" cy="3574082"/>
          </a:xfrm>
          <a:custGeom>
            <a:avLst/>
            <a:gdLst>
              <a:gd name="connsiteX0" fmla="*/ 2176210 w 2176210"/>
              <a:gd name="connsiteY0" fmla="*/ 0 h 3574082"/>
              <a:gd name="connsiteX1" fmla="*/ 2176210 w 2176210"/>
              <a:gd name="connsiteY1" fmla="*/ 3574082 h 3574082"/>
              <a:gd name="connsiteX2" fmla="*/ 0 w 2176210"/>
              <a:gd name="connsiteY2" fmla="*/ 3574082 h 3574082"/>
              <a:gd name="connsiteX3" fmla="*/ 0 w 2176210"/>
              <a:gd name="connsiteY3" fmla="*/ 3490 h 3574082"/>
            </a:gdLst>
            <a:ahLst/>
            <a:cxnLst>
              <a:cxn ang="0">
                <a:pos x="connsiteX0" y="connsiteY0"/>
              </a:cxn>
              <a:cxn ang="0">
                <a:pos x="connsiteX1" y="connsiteY1"/>
              </a:cxn>
              <a:cxn ang="0">
                <a:pos x="connsiteX2" y="connsiteY2"/>
              </a:cxn>
              <a:cxn ang="0">
                <a:pos x="connsiteX3" y="connsiteY3"/>
              </a:cxn>
            </a:cxnLst>
            <a:rect l="l" t="t" r="r" b="b"/>
            <a:pathLst>
              <a:path w="2176210" h="3574082">
                <a:moveTo>
                  <a:pt x="2176210" y="0"/>
                </a:moveTo>
                <a:lnTo>
                  <a:pt x="2176210" y="3574082"/>
                </a:lnTo>
                <a:lnTo>
                  <a:pt x="0" y="3574082"/>
                </a:lnTo>
                <a:lnTo>
                  <a:pt x="0" y="3490"/>
                </a:lnTo>
                <a:close/>
              </a:path>
            </a:pathLst>
          </a:custGeom>
          <a:solidFill>
            <a:schemeClr val="bg1">
              <a:lumMod val="95000"/>
            </a:schemeClr>
          </a:solidFill>
          <a:ln>
            <a:noFill/>
          </a:ln>
        </p:spPr>
        <p:txBody>
          <a:bodyPr wrap="square" bIns="274320" numCol="1" anchor="b">
            <a:noAutofit/>
          </a:bodyPr>
          <a:lstStyle>
            <a:lvl1pPr algn="ctr">
              <a:buNone/>
              <a:defRPr sz="1400">
                <a:solidFill>
                  <a:schemeClr val="tx1">
                    <a:lumMod val="50000"/>
                    <a:lumOff val="50000"/>
                  </a:schemeClr>
                </a:solidFill>
              </a:defRPr>
            </a:lvl1pPr>
          </a:lstStyle>
          <a:p>
            <a:r>
              <a:rPr lang="en-US"/>
              <a:t>Image Holder</a:t>
            </a:r>
          </a:p>
        </p:txBody>
      </p:sp>
      <p:sp>
        <p:nvSpPr>
          <p:cNvPr id="71" name="Picture Placeholder 70"/>
          <p:cNvSpPr>
            <a:spLocks noGrp="1"/>
          </p:cNvSpPr>
          <p:nvPr>
            <p:ph type="pic" sz="quarter" idx="25" hasCustomPrompt="1"/>
          </p:nvPr>
        </p:nvSpPr>
        <p:spPr>
          <a:xfrm>
            <a:off x="3529793" y="2367154"/>
            <a:ext cx="2176210" cy="3574082"/>
          </a:xfrm>
          <a:custGeom>
            <a:avLst/>
            <a:gdLst>
              <a:gd name="connsiteX0" fmla="*/ 2176210 w 2176210"/>
              <a:gd name="connsiteY0" fmla="*/ 0 h 3574082"/>
              <a:gd name="connsiteX1" fmla="*/ 2176210 w 2176210"/>
              <a:gd name="connsiteY1" fmla="*/ 3574082 h 3574082"/>
              <a:gd name="connsiteX2" fmla="*/ 0 w 2176210"/>
              <a:gd name="connsiteY2" fmla="*/ 3574082 h 3574082"/>
              <a:gd name="connsiteX3" fmla="*/ 0 w 2176210"/>
              <a:gd name="connsiteY3" fmla="*/ 3490 h 3574082"/>
            </a:gdLst>
            <a:ahLst/>
            <a:cxnLst>
              <a:cxn ang="0">
                <a:pos x="connsiteX0" y="connsiteY0"/>
              </a:cxn>
              <a:cxn ang="0">
                <a:pos x="connsiteX1" y="connsiteY1"/>
              </a:cxn>
              <a:cxn ang="0">
                <a:pos x="connsiteX2" y="connsiteY2"/>
              </a:cxn>
              <a:cxn ang="0">
                <a:pos x="connsiteX3" y="connsiteY3"/>
              </a:cxn>
            </a:cxnLst>
            <a:rect l="l" t="t" r="r" b="b"/>
            <a:pathLst>
              <a:path w="2176210" h="3574082">
                <a:moveTo>
                  <a:pt x="2176210" y="0"/>
                </a:moveTo>
                <a:lnTo>
                  <a:pt x="2176210" y="3574082"/>
                </a:lnTo>
                <a:lnTo>
                  <a:pt x="0" y="3574082"/>
                </a:lnTo>
                <a:lnTo>
                  <a:pt x="0" y="3490"/>
                </a:lnTo>
                <a:close/>
              </a:path>
            </a:pathLst>
          </a:custGeom>
          <a:solidFill>
            <a:schemeClr val="bg1">
              <a:lumMod val="95000"/>
            </a:schemeClr>
          </a:solidFill>
          <a:ln>
            <a:noFill/>
          </a:ln>
        </p:spPr>
        <p:txBody>
          <a:bodyPr wrap="square" bIns="274320" numCol="1" anchor="b">
            <a:noAutofit/>
          </a:bodyPr>
          <a:lstStyle>
            <a:lvl1pPr algn="ctr">
              <a:buNone/>
              <a:defRPr sz="1400">
                <a:solidFill>
                  <a:schemeClr val="tx1">
                    <a:lumMod val="50000"/>
                    <a:lumOff val="50000"/>
                  </a:schemeClr>
                </a:solidFill>
              </a:defRPr>
            </a:lvl1pPr>
          </a:lstStyle>
          <a:p>
            <a:r>
              <a:rPr lang="en-US"/>
              <a:t>Image Holder</a:t>
            </a:r>
          </a:p>
        </p:txBody>
      </p:sp>
      <p:sp>
        <p:nvSpPr>
          <p:cNvPr id="72" name="Picture Placeholder 71"/>
          <p:cNvSpPr>
            <a:spLocks noGrp="1"/>
          </p:cNvSpPr>
          <p:nvPr>
            <p:ph type="pic" sz="quarter" idx="26" hasCustomPrompt="1"/>
          </p:nvPr>
        </p:nvSpPr>
        <p:spPr>
          <a:xfrm>
            <a:off x="6469562" y="2367154"/>
            <a:ext cx="2176210" cy="3574082"/>
          </a:xfrm>
          <a:custGeom>
            <a:avLst/>
            <a:gdLst>
              <a:gd name="connsiteX0" fmla="*/ 2176210 w 2176210"/>
              <a:gd name="connsiteY0" fmla="*/ 0 h 3574082"/>
              <a:gd name="connsiteX1" fmla="*/ 2176210 w 2176210"/>
              <a:gd name="connsiteY1" fmla="*/ 3574082 h 3574082"/>
              <a:gd name="connsiteX2" fmla="*/ 0 w 2176210"/>
              <a:gd name="connsiteY2" fmla="*/ 3574082 h 3574082"/>
              <a:gd name="connsiteX3" fmla="*/ 0 w 2176210"/>
              <a:gd name="connsiteY3" fmla="*/ 3490 h 3574082"/>
            </a:gdLst>
            <a:ahLst/>
            <a:cxnLst>
              <a:cxn ang="0">
                <a:pos x="connsiteX0" y="connsiteY0"/>
              </a:cxn>
              <a:cxn ang="0">
                <a:pos x="connsiteX1" y="connsiteY1"/>
              </a:cxn>
              <a:cxn ang="0">
                <a:pos x="connsiteX2" y="connsiteY2"/>
              </a:cxn>
              <a:cxn ang="0">
                <a:pos x="connsiteX3" y="connsiteY3"/>
              </a:cxn>
            </a:cxnLst>
            <a:rect l="l" t="t" r="r" b="b"/>
            <a:pathLst>
              <a:path w="2176210" h="3574082">
                <a:moveTo>
                  <a:pt x="2176210" y="0"/>
                </a:moveTo>
                <a:lnTo>
                  <a:pt x="2176210" y="3574082"/>
                </a:lnTo>
                <a:lnTo>
                  <a:pt x="0" y="3574082"/>
                </a:lnTo>
                <a:lnTo>
                  <a:pt x="0" y="3490"/>
                </a:lnTo>
                <a:close/>
              </a:path>
            </a:pathLst>
          </a:custGeom>
          <a:solidFill>
            <a:schemeClr val="bg1">
              <a:lumMod val="95000"/>
            </a:schemeClr>
          </a:solidFill>
          <a:ln>
            <a:noFill/>
          </a:ln>
        </p:spPr>
        <p:txBody>
          <a:bodyPr wrap="square" bIns="274320" numCol="1" anchor="b">
            <a:noAutofit/>
          </a:bodyPr>
          <a:lstStyle>
            <a:lvl1pPr algn="ctr">
              <a:buNone/>
              <a:defRPr sz="1400">
                <a:solidFill>
                  <a:schemeClr val="tx1">
                    <a:lumMod val="50000"/>
                    <a:lumOff val="50000"/>
                  </a:schemeClr>
                </a:solidFill>
              </a:defRPr>
            </a:lvl1pPr>
          </a:lstStyle>
          <a:p>
            <a:r>
              <a:rPr lang="en-US"/>
              <a:t>Image Holder</a:t>
            </a:r>
          </a:p>
        </p:txBody>
      </p:sp>
      <p:sp>
        <p:nvSpPr>
          <p:cNvPr id="73" name="Picture Placeholder 72"/>
          <p:cNvSpPr>
            <a:spLocks noGrp="1"/>
          </p:cNvSpPr>
          <p:nvPr>
            <p:ph type="pic" sz="quarter" idx="27" hasCustomPrompt="1"/>
          </p:nvPr>
        </p:nvSpPr>
        <p:spPr>
          <a:xfrm>
            <a:off x="9409332" y="2367154"/>
            <a:ext cx="2176210" cy="3574082"/>
          </a:xfrm>
          <a:custGeom>
            <a:avLst/>
            <a:gdLst>
              <a:gd name="connsiteX0" fmla="*/ 2176210 w 2176210"/>
              <a:gd name="connsiteY0" fmla="*/ 0 h 3574082"/>
              <a:gd name="connsiteX1" fmla="*/ 2176210 w 2176210"/>
              <a:gd name="connsiteY1" fmla="*/ 3574082 h 3574082"/>
              <a:gd name="connsiteX2" fmla="*/ 0 w 2176210"/>
              <a:gd name="connsiteY2" fmla="*/ 3574082 h 3574082"/>
              <a:gd name="connsiteX3" fmla="*/ 0 w 2176210"/>
              <a:gd name="connsiteY3" fmla="*/ 3490 h 3574082"/>
            </a:gdLst>
            <a:ahLst/>
            <a:cxnLst>
              <a:cxn ang="0">
                <a:pos x="connsiteX0" y="connsiteY0"/>
              </a:cxn>
              <a:cxn ang="0">
                <a:pos x="connsiteX1" y="connsiteY1"/>
              </a:cxn>
              <a:cxn ang="0">
                <a:pos x="connsiteX2" y="connsiteY2"/>
              </a:cxn>
              <a:cxn ang="0">
                <a:pos x="connsiteX3" y="connsiteY3"/>
              </a:cxn>
            </a:cxnLst>
            <a:rect l="l" t="t" r="r" b="b"/>
            <a:pathLst>
              <a:path w="2176210" h="3574082">
                <a:moveTo>
                  <a:pt x="2176210" y="0"/>
                </a:moveTo>
                <a:lnTo>
                  <a:pt x="2176210" y="3574082"/>
                </a:lnTo>
                <a:lnTo>
                  <a:pt x="0" y="3574082"/>
                </a:lnTo>
                <a:lnTo>
                  <a:pt x="0" y="3490"/>
                </a:lnTo>
                <a:close/>
              </a:path>
            </a:pathLst>
          </a:custGeom>
          <a:solidFill>
            <a:schemeClr val="bg1">
              <a:lumMod val="95000"/>
            </a:schemeClr>
          </a:solidFill>
          <a:ln>
            <a:noFill/>
          </a:ln>
        </p:spPr>
        <p:txBody>
          <a:bodyPr wrap="square" bIns="274320" numCol="1" anchor="b">
            <a:noAutofit/>
          </a:bodyPr>
          <a:lstStyle>
            <a:lvl1pPr algn="ctr">
              <a:buNone/>
              <a:defRPr sz="1400">
                <a:solidFill>
                  <a:schemeClr val="tx1">
                    <a:lumMod val="50000"/>
                    <a:lumOff val="50000"/>
                  </a:schemeClr>
                </a:solidFill>
              </a:defRPr>
            </a:lvl1pPr>
          </a:lstStyle>
          <a:p>
            <a:r>
              <a:rPr lang="en-US"/>
              <a:t>Image Holder</a:t>
            </a:r>
          </a:p>
        </p:txBody>
      </p:sp>
      <p:cxnSp>
        <p:nvCxnSpPr>
          <p:cNvPr id="9" name="Straight Connector 8"/>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14380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_mockup09">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sp>
        <p:nvSpPr>
          <p:cNvPr id="10" name="Picture Placeholder 9"/>
          <p:cNvSpPr>
            <a:spLocks noGrp="1"/>
          </p:cNvSpPr>
          <p:nvPr>
            <p:ph type="pic" sz="quarter" idx="11" hasCustomPrompt="1"/>
          </p:nvPr>
        </p:nvSpPr>
        <p:spPr>
          <a:xfrm>
            <a:off x="3984515" y="2662911"/>
            <a:ext cx="4231758" cy="3371382"/>
          </a:xfrm>
          <a:custGeom>
            <a:avLst/>
            <a:gdLst>
              <a:gd name="connsiteX0" fmla="*/ 18766 w 4231758"/>
              <a:gd name="connsiteY0" fmla="*/ 0 h 3371382"/>
              <a:gd name="connsiteX1" fmla="*/ 4212992 w 4231758"/>
              <a:gd name="connsiteY1" fmla="*/ 3130 h 3371382"/>
              <a:gd name="connsiteX2" fmla="*/ 4231758 w 4231758"/>
              <a:gd name="connsiteY2" fmla="*/ 18782 h 3371382"/>
              <a:gd name="connsiteX3" fmla="*/ 4228631 w 4231758"/>
              <a:gd name="connsiteY3" fmla="*/ 3355730 h 3371382"/>
              <a:gd name="connsiteX4" fmla="*/ 4209864 w 4231758"/>
              <a:gd name="connsiteY4" fmla="*/ 3371382 h 3371382"/>
              <a:gd name="connsiteX5" fmla="*/ 15638 w 4231758"/>
              <a:gd name="connsiteY5" fmla="*/ 3371382 h 3371382"/>
              <a:gd name="connsiteX6" fmla="*/ 0 w 4231758"/>
              <a:gd name="connsiteY6" fmla="*/ 3352600 h 3371382"/>
              <a:gd name="connsiteX7" fmla="*/ 0 w 4231758"/>
              <a:gd name="connsiteY7" fmla="*/ 18782 h 3371382"/>
              <a:gd name="connsiteX8" fmla="*/ 18766 w 4231758"/>
              <a:gd name="connsiteY8" fmla="*/ 0 h 33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1758" h="3371382">
                <a:moveTo>
                  <a:pt x="18766" y="0"/>
                </a:moveTo>
                <a:cubicBezTo>
                  <a:pt x="4212992" y="3130"/>
                  <a:pt x="4212992" y="3130"/>
                  <a:pt x="4212992" y="3130"/>
                </a:cubicBezTo>
                <a:cubicBezTo>
                  <a:pt x="4222375" y="3130"/>
                  <a:pt x="4231758" y="9391"/>
                  <a:pt x="4231758" y="18782"/>
                </a:cubicBezTo>
                <a:cubicBezTo>
                  <a:pt x="4228631" y="3355730"/>
                  <a:pt x="4228631" y="3355730"/>
                  <a:pt x="4228631" y="3355730"/>
                </a:cubicBezTo>
                <a:cubicBezTo>
                  <a:pt x="4228631" y="3365121"/>
                  <a:pt x="4222375" y="3371382"/>
                  <a:pt x="4209864" y="3371382"/>
                </a:cubicBezTo>
                <a:cubicBezTo>
                  <a:pt x="15638" y="3371382"/>
                  <a:pt x="15638" y="3371382"/>
                  <a:pt x="15638" y="3371382"/>
                </a:cubicBezTo>
                <a:cubicBezTo>
                  <a:pt x="6255" y="3371382"/>
                  <a:pt x="0" y="3361991"/>
                  <a:pt x="0" y="3352600"/>
                </a:cubicBezTo>
                <a:cubicBezTo>
                  <a:pt x="0" y="18782"/>
                  <a:pt x="0" y="18782"/>
                  <a:pt x="0" y="18782"/>
                </a:cubicBezTo>
                <a:cubicBezTo>
                  <a:pt x="0" y="9391"/>
                  <a:pt x="9383" y="0"/>
                  <a:pt x="18766" y="0"/>
                </a:cubicBezTo>
                <a:close/>
              </a:path>
            </a:pathLst>
          </a:custGeom>
          <a:solidFill>
            <a:schemeClr val="tx2">
              <a:lumMod val="10000"/>
              <a:lumOff val="90000"/>
            </a:schemeClr>
          </a:solidFill>
          <a:ln w="19050">
            <a:noFill/>
          </a:ln>
        </p:spPr>
        <p:txBody>
          <a:bodyPr wrap="square" lIns="0" tIns="91440" rIns="0" bIns="548640" numCol="1" anchor="b">
            <a:noAutofit/>
          </a:bodyPr>
          <a:lstStyle>
            <a:lvl1pPr algn="ctr" rtl="0">
              <a:buNone/>
              <a:defRPr sz="1467">
                <a:solidFill>
                  <a:schemeClr val="tx1">
                    <a:lumMod val="75000"/>
                    <a:lumOff val="25000"/>
                  </a:schemeClr>
                </a:solidFill>
              </a:defRPr>
            </a:lvl1pPr>
          </a:lstStyle>
          <a:p>
            <a:r>
              <a:rPr lang="en-US"/>
              <a:t>Image Holder</a:t>
            </a:r>
          </a:p>
        </p:txBody>
      </p:sp>
      <p:cxnSp>
        <p:nvCxnSpPr>
          <p:cNvPr id="5" name="Straight Connector 4"/>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3189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7_mockup07">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sp>
        <p:nvSpPr>
          <p:cNvPr id="37" name="Picture Placeholder 36"/>
          <p:cNvSpPr>
            <a:spLocks noGrp="1"/>
          </p:cNvSpPr>
          <p:nvPr>
            <p:ph type="pic" sz="quarter" idx="25" hasCustomPrompt="1"/>
          </p:nvPr>
        </p:nvSpPr>
        <p:spPr>
          <a:xfrm>
            <a:off x="8333394" y="1820168"/>
            <a:ext cx="3214141" cy="4034390"/>
          </a:xfrm>
          <a:custGeom>
            <a:avLst/>
            <a:gdLst>
              <a:gd name="connsiteX0" fmla="*/ 17906 w 3214141"/>
              <a:gd name="connsiteY0" fmla="*/ 0 h 4034390"/>
              <a:gd name="connsiteX1" fmla="*/ 3199219 w 3214141"/>
              <a:gd name="connsiteY1" fmla="*/ 2982 h 4034390"/>
              <a:gd name="connsiteX2" fmla="*/ 3214141 w 3214141"/>
              <a:gd name="connsiteY2" fmla="*/ 20873 h 4034390"/>
              <a:gd name="connsiteX3" fmla="*/ 3214141 w 3214141"/>
              <a:gd name="connsiteY3" fmla="*/ 4019481 h 4034390"/>
              <a:gd name="connsiteX4" fmla="*/ 3196235 w 3214141"/>
              <a:gd name="connsiteY4" fmla="*/ 4034390 h 4034390"/>
              <a:gd name="connsiteX5" fmla="*/ 17906 w 3214141"/>
              <a:gd name="connsiteY5" fmla="*/ 4034390 h 4034390"/>
              <a:gd name="connsiteX6" fmla="*/ 0 w 3214141"/>
              <a:gd name="connsiteY6" fmla="*/ 4016499 h 4034390"/>
              <a:gd name="connsiteX7" fmla="*/ 2984 w 3214141"/>
              <a:gd name="connsiteY7" fmla="*/ 17891 h 4034390"/>
              <a:gd name="connsiteX8" fmla="*/ 17906 w 3214141"/>
              <a:gd name="connsiteY8" fmla="*/ 0 h 403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4141" h="4034390">
                <a:moveTo>
                  <a:pt x="17906" y="0"/>
                </a:moveTo>
                <a:cubicBezTo>
                  <a:pt x="3199219" y="2982"/>
                  <a:pt x="3199219" y="2982"/>
                  <a:pt x="3199219" y="2982"/>
                </a:cubicBezTo>
                <a:cubicBezTo>
                  <a:pt x="3208172" y="2982"/>
                  <a:pt x="3214141" y="8945"/>
                  <a:pt x="3214141" y="20873"/>
                </a:cubicBezTo>
                <a:cubicBezTo>
                  <a:pt x="3214141" y="4019481"/>
                  <a:pt x="3214141" y="4019481"/>
                  <a:pt x="3214141" y="4019481"/>
                </a:cubicBezTo>
                <a:cubicBezTo>
                  <a:pt x="3214141" y="4028427"/>
                  <a:pt x="3205188" y="4034390"/>
                  <a:pt x="3196235" y="4034390"/>
                </a:cubicBezTo>
                <a:cubicBezTo>
                  <a:pt x="17906" y="4034390"/>
                  <a:pt x="17906" y="4034390"/>
                  <a:pt x="17906" y="4034390"/>
                </a:cubicBezTo>
                <a:cubicBezTo>
                  <a:pt x="8953" y="4034390"/>
                  <a:pt x="0" y="4025445"/>
                  <a:pt x="0" y="4016499"/>
                </a:cubicBezTo>
                <a:cubicBezTo>
                  <a:pt x="2984" y="17891"/>
                  <a:pt x="2984" y="17891"/>
                  <a:pt x="2984" y="17891"/>
                </a:cubicBezTo>
                <a:cubicBezTo>
                  <a:pt x="2984" y="8945"/>
                  <a:pt x="8953" y="0"/>
                  <a:pt x="17906" y="0"/>
                </a:cubicBezTo>
                <a:close/>
              </a:path>
            </a:pathLst>
          </a:custGeom>
          <a:solidFill>
            <a:schemeClr val="bg1">
              <a:lumMod val="95000"/>
            </a:schemeClr>
          </a:solidFill>
          <a:ln>
            <a:noFill/>
          </a:ln>
        </p:spPr>
        <p:txBody>
          <a:bodyPr wrap="square" bIns="274320" numCol="1" anchor="b">
            <a:noAutofit/>
          </a:bodyPr>
          <a:lstStyle>
            <a:lvl1pPr algn="ctr">
              <a:buNone/>
              <a:defRPr sz="1400">
                <a:solidFill>
                  <a:schemeClr val="tx1">
                    <a:lumMod val="50000"/>
                    <a:lumOff val="50000"/>
                  </a:schemeClr>
                </a:solidFill>
              </a:defRPr>
            </a:lvl1pPr>
          </a:lstStyle>
          <a:p>
            <a:r>
              <a:rPr lang="en-US"/>
              <a:t>Image Holder</a:t>
            </a:r>
          </a:p>
        </p:txBody>
      </p:sp>
      <p:sp>
        <p:nvSpPr>
          <p:cNvPr id="40" name="Picture Placeholder 39"/>
          <p:cNvSpPr>
            <a:spLocks noGrp="1"/>
          </p:cNvSpPr>
          <p:nvPr>
            <p:ph type="pic" sz="quarter" idx="26" hasCustomPrompt="1"/>
          </p:nvPr>
        </p:nvSpPr>
        <p:spPr>
          <a:xfrm>
            <a:off x="7102277" y="3063583"/>
            <a:ext cx="1758255" cy="2887656"/>
          </a:xfrm>
          <a:custGeom>
            <a:avLst/>
            <a:gdLst>
              <a:gd name="connsiteX0" fmla="*/ 1758255 w 1758255"/>
              <a:gd name="connsiteY0" fmla="*/ 0 h 2887656"/>
              <a:gd name="connsiteX1" fmla="*/ 1758255 w 1758255"/>
              <a:gd name="connsiteY1" fmla="*/ 2887656 h 2887656"/>
              <a:gd name="connsiteX2" fmla="*/ 0 w 1758255"/>
              <a:gd name="connsiteY2" fmla="*/ 2887656 h 2887656"/>
              <a:gd name="connsiteX3" fmla="*/ 0 w 1758255"/>
              <a:gd name="connsiteY3" fmla="*/ 2820 h 2887656"/>
            </a:gdLst>
            <a:ahLst/>
            <a:cxnLst>
              <a:cxn ang="0">
                <a:pos x="connsiteX0" y="connsiteY0"/>
              </a:cxn>
              <a:cxn ang="0">
                <a:pos x="connsiteX1" y="connsiteY1"/>
              </a:cxn>
              <a:cxn ang="0">
                <a:pos x="connsiteX2" y="connsiteY2"/>
              </a:cxn>
              <a:cxn ang="0">
                <a:pos x="connsiteX3" y="connsiteY3"/>
              </a:cxn>
            </a:cxnLst>
            <a:rect l="l" t="t" r="r" b="b"/>
            <a:pathLst>
              <a:path w="1758255" h="2887656">
                <a:moveTo>
                  <a:pt x="1758255" y="0"/>
                </a:moveTo>
                <a:lnTo>
                  <a:pt x="1758255" y="2887656"/>
                </a:lnTo>
                <a:lnTo>
                  <a:pt x="0" y="2887656"/>
                </a:lnTo>
                <a:lnTo>
                  <a:pt x="0" y="2820"/>
                </a:lnTo>
                <a:close/>
              </a:path>
            </a:pathLst>
          </a:custGeom>
          <a:solidFill>
            <a:schemeClr val="bg1">
              <a:lumMod val="95000"/>
            </a:schemeClr>
          </a:solidFill>
          <a:ln>
            <a:noFill/>
          </a:ln>
        </p:spPr>
        <p:txBody>
          <a:bodyPr wrap="square" bIns="274320" numCol="1" anchor="b">
            <a:noAutofit/>
          </a:bodyPr>
          <a:lstStyle>
            <a:lvl1pPr algn="ctr">
              <a:buNone/>
              <a:defRPr sz="1400">
                <a:solidFill>
                  <a:schemeClr val="tx1">
                    <a:lumMod val="50000"/>
                    <a:lumOff val="50000"/>
                  </a:schemeClr>
                </a:solidFill>
              </a:defRPr>
            </a:lvl1pPr>
          </a:lstStyle>
          <a:p>
            <a:r>
              <a:rPr lang="en-US"/>
              <a:t>Image Holder</a:t>
            </a:r>
          </a:p>
        </p:txBody>
      </p:sp>
      <p:cxnSp>
        <p:nvCxnSpPr>
          <p:cNvPr id="6" name="Straight Connector 5"/>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3869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4_mockup14">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sp>
        <p:nvSpPr>
          <p:cNvPr id="8" name="Picture Placeholder 7"/>
          <p:cNvSpPr>
            <a:spLocks noGrp="1"/>
          </p:cNvSpPr>
          <p:nvPr>
            <p:ph type="pic" sz="quarter" idx="11" hasCustomPrompt="1"/>
          </p:nvPr>
        </p:nvSpPr>
        <p:spPr>
          <a:xfrm>
            <a:off x="6059073" y="2059440"/>
            <a:ext cx="5283481" cy="2978946"/>
          </a:xfrm>
          <a:custGeom>
            <a:avLst/>
            <a:gdLst>
              <a:gd name="connsiteX0" fmla="*/ 0 w 5283481"/>
              <a:gd name="connsiteY0" fmla="*/ 0 h 2978946"/>
              <a:gd name="connsiteX1" fmla="*/ 5283481 w 5283481"/>
              <a:gd name="connsiteY1" fmla="*/ 0 h 2978946"/>
              <a:gd name="connsiteX2" fmla="*/ 5283481 w 5283481"/>
              <a:gd name="connsiteY2" fmla="*/ 2978946 h 2978946"/>
              <a:gd name="connsiteX3" fmla="*/ 0 w 5283481"/>
              <a:gd name="connsiteY3" fmla="*/ 2978946 h 2978946"/>
            </a:gdLst>
            <a:ahLst/>
            <a:cxnLst>
              <a:cxn ang="0">
                <a:pos x="connsiteX0" y="connsiteY0"/>
              </a:cxn>
              <a:cxn ang="0">
                <a:pos x="connsiteX1" y="connsiteY1"/>
              </a:cxn>
              <a:cxn ang="0">
                <a:pos x="connsiteX2" y="connsiteY2"/>
              </a:cxn>
              <a:cxn ang="0">
                <a:pos x="connsiteX3" y="connsiteY3"/>
              </a:cxn>
            </a:cxnLst>
            <a:rect l="l" t="t" r="r" b="b"/>
            <a:pathLst>
              <a:path w="5283481" h="2978946">
                <a:moveTo>
                  <a:pt x="0" y="0"/>
                </a:moveTo>
                <a:lnTo>
                  <a:pt x="5283481" y="0"/>
                </a:lnTo>
                <a:lnTo>
                  <a:pt x="5283481" y="2978946"/>
                </a:lnTo>
                <a:lnTo>
                  <a:pt x="0" y="2978946"/>
                </a:lnTo>
                <a:close/>
              </a:path>
            </a:pathLst>
          </a:custGeom>
          <a:solidFill>
            <a:schemeClr val="tx2">
              <a:lumMod val="10000"/>
              <a:lumOff val="90000"/>
            </a:schemeClr>
          </a:solidFill>
          <a:ln w="19050">
            <a:noFill/>
          </a:ln>
        </p:spPr>
        <p:txBody>
          <a:bodyPr wrap="square" lIns="0" tIns="91440" rIns="0" bIns="548640" numCol="1" anchor="b">
            <a:noAutofit/>
          </a:bodyPr>
          <a:lstStyle>
            <a:lvl1pPr algn="ctr" rtl="0">
              <a:buNone/>
              <a:defRPr sz="1467">
                <a:solidFill>
                  <a:schemeClr val="tx1">
                    <a:lumMod val="75000"/>
                    <a:lumOff val="25000"/>
                  </a:schemeClr>
                </a:solidFill>
              </a:defRPr>
            </a:lvl1pPr>
          </a:lstStyle>
          <a:p>
            <a:r>
              <a:rPr lang="en-US"/>
              <a:t>Image Holder</a:t>
            </a:r>
          </a:p>
        </p:txBody>
      </p:sp>
      <p:cxnSp>
        <p:nvCxnSpPr>
          <p:cNvPr id="5" name="Straight Connector 4"/>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514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5_mockup14">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sp>
        <p:nvSpPr>
          <p:cNvPr id="37" name="Picture Placeholder 36"/>
          <p:cNvSpPr>
            <a:spLocks noGrp="1"/>
          </p:cNvSpPr>
          <p:nvPr>
            <p:ph type="pic" sz="quarter" idx="12" hasCustomPrompt="1"/>
          </p:nvPr>
        </p:nvSpPr>
        <p:spPr>
          <a:xfrm>
            <a:off x="1381211" y="2556599"/>
            <a:ext cx="3045920" cy="1879070"/>
          </a:xfrm>
          <a:custGeom>
            <a:avLst/>
            <a:gdLst>
              <a:gd name="connsiteX0" fmla="*/ 0 w 3045920"/>
              <a:gd name="connsiteY0" fmla="*/ 0 h 1879070"/>
              <a:gd name="connsiteX1" fmla="*/ 3045920 w 3045920"/>
              <a:gd name="connsiteY1" fmla="*/ 0 h 1879070"/>
              <a:gd name="connsiteX2" fmla="*/ 3045920 w 3045920"/>
              <a:gd name="connsiteY2" fmla="*/ 1879070 h 1879070"/>
              <a:gd name="connsiteX3" fmla="*/ 0 w 3045920"/>
              <a:gd name="connsiteY3" fmla="*/ 1879070 h 1879070"/>
            </a:gdLst>
            <a:ahLst/>
            <a:cxnLst>
              <a:cxn ang="0">
                <a:pos x="connsiteX0" y="connsiteY0"/>
              </a:cxn>
              <a:cxn ang="0">
                <a:pos x="connsiteX1" y="connsiteY1"/>
              </a:cxn>
              <a:cxn ang="0">
                <a:pos x="connsiteX2" y="connsiteY2"/>
              </a:cxn>
              <a:cxn ang="0">
                <a:pos x="connsiteX3" y="connsiteY3"/>
              </a:cxn>
            </a:cxnLst>
            <a:rect l="l" t="t" r="r" b="b"/>
            <a:pathLst>
              <a:path w="3045920" h="1879070">
                <a:moveTo>
                  <a:pt x="0" y="0"/>
                </a:moveTo>
                <a:lnTo>
                  <a:pt x="3045920" y="0"/>
                </a:lnTo>
                <a:lnTo>
                  <a:pt x="3045920" y="1879070"/>
                </a:lnTo>
                <a:lnTo>
                  <a:pt x="0" y="1879070"/>
                </a:lnTo>
                <a:close/>
              </a:path>
            </a:pathLst>
          </a:custGeom>
          <a:solidFill>
            <a:schemeClr val="tx2">
              <a:lumMod val="10000"/>
              <a:lumOff val="90000"/>
            </a:schemeClr>
          </a:solidFill>
          <a:ln w="19050">
            <a:noFill/>
          </a:ln>
        </p:spPr>
        <p:txBody>
          <a:bodyPr wrap="square" lIns="0" tIns="91440" rIns="0" bIns="548640" numCol="1" anchor="b">
            <a:noAutofit/>
          </a:bodyPr>
          <a:lstStyle>
            <a:lvl1pPr algn="ctr" rtl="0">
              <a:buNone/>
              <a:defRPr sz="1467">
                <a:solidFill>
                  <a:schemeClr val="tx1">
                    <a:lumMod val="75000"/>
                    <a:lumOff val="25000"/>
                  </a:schemeClr>
                </a:solidFill>
              </a:defRPr>
            </a:lvl1pPr>
          </a:lstStyle>
          <a:p>
            <a:r>
              <a:rPr lang="en-US"/>
              <a:t>Image Holder</a:t>
            </a:r>
          </a:p>
        </p:txBody>
      </p:sp>
      <p:sp>
        <p:nvSpPr>
          <p:cNvPr id="36" name="Picture Placeholder 35"/>
          <p:cNvSpPr>
            <a:spLocks noGrp="1"/>
          </p:cNvSpPr>
          <p:nvPr>
            <p:ph type="pic" sz="quarter" idx="13" hasCustomPrompt="1"/>
          </p:nvPr>
        </p:nvSpPr>
        <p:spPr>
          <a:xfrm>
            <a:off x="7780022" y="2556599"/>
            <a:ext cx="3045920" cy="1879070"/>
          </a:xfrm>
          <a:custGeom>
            <a:avLst/>
            <a:gdLst>
              <a:gd name="connsiteX0" fmla="*/ 0 w 3045920"/>
              <a:gd name="connsiteY0" fmla="*/ 0 h 1879070"/>
              <a:gd name="connsiteX1" fmla="*/ 3045920 w 3045920"/>
              <a:gd name="connsiteY1" fmla="*/ 0 h 1879070"/>
              <a:gd name="connsiteX2" fmla="*/ 3045920 w 3045920"/>
              <a:gd name="connsiteY2" fmla="*/ 1879070 h 1879070"/>
              <a:gd name="connsiteX3" fmla="*/ 0 w 3045920"/>
              <a:gd name="connsiteY3" fmla="*/ 1879070 h 1879070"/>
            </a:gdLst>
            <a:ahLst/>
            <a:cxnLst>
              <a:cxn ang="0">
                <a:pos x="connsiteX0" y="connsiteY0"/>
              </a:cxn>
              <a:cxn ang="0">
                <a:pos x="connsiteX1" y="connsiteY1"/>
              </a:cxn>
              <a:cxn ang="0">
                <a:pos x="connsiteX2" y="connsiteY2"/>
              </a:cxn>
              <a:cxn ang="0">
                <a:pos x="connsiteX3" y="connsiteY3"/>
              </a:cxn>
            </a:cxnLst>
            <a:rect l="l" t="t" r="r" b="b"/>
            <a:pathLst>
              <a:path w="3045920" h="1879070">
                <a:moveTo>
                  <a:pt x="0" y="0"/>
                </a:moveTo>
                <a:lnTo>
                  <a:pt x="3045920" y="0"/>
                </a:lnTo>
                <a:lnTo>
                  <a:pt x="3045920" y="1879070"/>
                </a:lnTo>
                <a:lnTo>
                  <a:pt x="0" y="1879070"/>
                </a:lnTo>
                <a:close/>
              </a:path>
            </a:pathLst>
          </a:custGeom>
          <a:solidFill>
            <a:schemeClr val="tx2">
              <a:lumMod val="10000"/>
              <a:lumOff val="90000"/>
            </a:schemeClr>
          </a:solidFill>
          <a:ln w="19050">
            <a:noFill/>
          </a:ln>
        </p:spPr>
        <p:txBody>
          <a:bodyPr wrap="square" lIns="0" tIns="91440" rIns="0" bIns="548640" numCol="1" anchor="b">
            <a:noAutofit/>
          </a:bodyPr>
          <a:lstStyle>
            <a:lvl1pPr algn="ctr" rtl="0">
              <a:buNone/>
              <a:defRPr sz="1467">
                <a:solidFill>
                  <a:schemeClr val="tx1">
                    <a:lumMod val="75000"/>
                    <a:lumOff val="25000"/>
                  </a:schemeClr>
                </a:solidFill>
              </a:defRPr>
            </a:lvl1pPr>
          </a:lstStyle>
          <a:p>
            <a:r>
              <a:rPr lang="en-US"/>
              <a:t>Image Holder</a:t>
            </a:r>
          </a:p>
        </p:txBody>
      </p:sp>
      <p:sp>
        <p:nvSpPr>
          <p:cNvPr id="38" name="Picture Placeholder 37"/>
          <p:cNvSpPr>
            <a:spLocks noGrp="1"/>
          </p:cNvSpPr>
          <p:nvPr>
            <p:ph type="pic" sz="quarter" idx="11" hasCustomPrompt="1"/>
          </p:nvPr>
        </p:nvSpPr>
        <p:spPr>
          <a:xfrm>
            <a:off x="4141015" y="2163738"/>
            <a:ext cx="3929520" cy="2424174"/>
          </a:xfrm>
          <a:custGeom>
            <a:avLst/>
            <a:gdLst>
              <a:gd name="connsiteX0" fmla="*/ 0 w 3929520"/>
              <a:gd name="connsiteY0" fmla="*/ 0 h 2424174"/>
              <a:gd name="connsiteX1" fmla="*/ 3929520 w 3929520"/>
              <a:gd name="connsiteY1" fmla="*/ 0 h 2424174"/>
              <a:gd name="connsiteX2" fmla="*/ 3929520 w 3929520"/>
              <a:gd name="connsiteY2" fmla="*/ 2424174 h 2424174"/>
              <a:gd name="connsiteX3" fmla="*/ 0 w 3929520"/>
              <a:gd name="connsiteY3" fmla="*/ 2424174 h 2424174"/>
            </a:gdLst>
            <a:ahLst/>
            <a:cxnLst>
              <a:cxn ang="0">
                <a:pos x="connsiteX0" y="connsiteY0"/>
              </a:cxn>
              <a:cxn ang="0">
                <a:pos x="connsiteX1" y="connsiteY1"/>
              </a:cxn>
              <a:cxn ang="0">
                <a:pos x="connsiteX2" y="connsiteY2"/>
              </a:cxn>
              <a:cxn ang="0">
                <a:pos x="connsiteX3" y="connsiteY3"/>
              </a:cxn>
            </a:cxnLst>
            <a:rect l="l" t="t" r="r" b="b"/>
            <a:pathLst>
              <a:path w="3929520" h="2424174">
                <a:moveTo>
                  <a:pt x="0" y="0"/>
                </a:moveTo>
                <a:lnTo>
                  <a:pt x="3929520" y="0"/>
                </a:lnTo>
                <a:lnTo>
                  <a:pt x="3929520" y="2424174"/>
                </a:lnTo>
                <a:lnTo>
                  <a:pt x="0" y="2424174"/>
                </a:lnTo>
                <a:close/>
              </a:path>
            </a:pathLst>
          </a:custGeom>
          <a:solidFill>
            <a:schemeClr val="tx2">
              <a:lumMod val="10000"/>
              <a:lumOff val="90000"/>
            </a:schemeClr>
          </a:solidFill>
          <a:ln w="19050">
            <a:noFill/>
          </a:ln>
        </p:spPr>
        <p:txBody>
          <a:bodyPr wrap="square" lIns="0" tIns="91440" rIns="0" bIns="548640" numCol="1" anchor="b">
            <a:noAutofit/>
          </a:bodyPr>
          <a:lstStyle>
            <a:lvl1pPr algn="ctr" rtl="0">
              <a:buNone/>
              <a:defRPr sz="1467">
                <a:solidFill>
                  <a:schemeClr val="tx1">
                    <a:lumMod val="75000"/>
                    <a:lumOff val="25000"/>
                  </a:schemeClr>
                </a:solidFill>
              </a:defRPr>
            </a:lvl1pPr>
          </a:lstStyle>
          <a:p>
            <a:r>
              <a:rPr lang="en-US"/>
              <a:t>Image Holder</a:t>
            </a:r>
          </a:p>
        </p:txBody>
      </p:sp>
      <p:cxnSp>
        <p:nvCxnSpPr>
          <p:cNvPr id="8" name="Straight Connector 7"/>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192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640F58-564D-2B4F-AE67-E407BA4FCF45}" type="datetimeFigureOut">
              <a:rPr lang="en-US" dirty="0">
                <a:solidFill>
                  <a:prstClr val="white"/>
                </a:solidFill>
              </a:rPr>
              <a:pPr/>
              <a:t>10/13/2022</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38229419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57_L 7">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20"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sp>
        <p:nvSpPr>
          <p:cNvPr id="8" name="Picture Placeholder 12">
            <a:extLst>
              <a:ext uri="{FF2B5EF4-FFF2-40B4-BE49-F238E27FC236}">
                <a16:creationId xmlns:a16="http://schemas.microsoft.com/office/drawing/2014/main" id="{C0C7254D-9871-41CA-B62C-64C59AFF11A1}"/>
              </a:ext>
            </a:extLst>
          </p:cNvPr>
          <p:cNvSpPr>
            <a:spLocks noGrp="1"/>
          </p:cNvSpPr>
          <p:nvPr>
            <p:ph type="pic" sz="quarter" idx="24"/>
          </p:nvPr>
        </p:nvSpPr>
        <p:spPr>
          <a:xfrm>
            <a:off x="1247775" y="2124075"/>
            <a:ext cx="1724025" cy="194310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p:txBody>
      </p:sp>
      <p:sp>
        <p:nvSpPr>
          <p:cNvPr id="9" name="Picture Placeholder 12">
            <a:extLst>
              <a:ext uri="{FF2B5EF4-FFF2-40B4-BE49-F238E27FC236}">
                <a16:creationId xmlns:a16="http://schemas.microsoft.com/office/drawing/2014/main" id="{C0C7254D-9871-41CA-B62C-64C59AFF11A1}"/>
              </a:ext>
            </a:extLst>
          </p:cNvPr>
          <p:cNvSpPr>
            <a:spLocks noGrp="1"/>
          </p:cNvSpPr>
          <p:nvPr>
            <p:ph type="pic" sz="quarter" idx="25"/>
          </p:nvPr>
        </p:nvSpPr>
        <p:spPr>
          <a:xfrm>
            <a:off x="3245644" y="2124075"/>
            <a:ext cx="1724025" cy="194310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p:txBody>
      </p:sp>
      <p:sp>
        <p:nvSpPr>
          <p:cNvPr id="14" name="Picture Placeholder 12">
            <a:extLst>
              <a:ext uri="{FF2B5EF4-FFF2-40B4-BE49-F238E27FC236}">
                <a16:creationId xmlns:a16="http://schemas.microsoft.com/office/drawing/2014/main" id="{C0C7254D-9871-41CA-B62C-64C59AFF11A1}"/>
              </a:ext>
            </a:extLst>
          </p:cNvPr>
          <p:cNvSpPr>
            <a:spLocks noGrp="1"/>
          </p:cNvSpPr>
          <p:nvPr>
            <p:ph type="pic" sz="quarter" idx="26"/>
          </p:nvPr>
        </p:nvSpPr>
        <p:spPr>
          <a:xfrm>
            <a:off x="5243513" y="2124075"/>
            <a:ext cx="1724025" cy="194310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p:txBody>
      </p:sp>
      <p:sp>
        <p:nvSpPr>
          <p:cNvPr id="15" name="Picture Placeholder 12">
            <a:extLst>
              <a:ext uri="{FF2B5EF4-FFF2-40B4-BE49-F238E27FC236}">
                <a16:creationId xmlns:a16="http://schemas.microsoft.com/office/drawing/2014/main" id="{C0C7254D-9871-41CA-B62C-64C59AFF11A1}"/>
              </a:ext>
            </a:extLst>
          </p:cNvPr>
          <p:cNvSpPr>
            <a:spLocks noGrp="1"/>
          </p:cNvSpPr>
          <p:nvPr>
            <p:ph type="pic" sz="quarter" idx="27"/>
          </p:nvPr>
        </p:nvSpPr>
        <p:spPr>
          <a:xfrm>
            <a:off x="7241382" y="2124075"/>
            <a:ext cx="1724025" cy="194310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p:txBody>
      </p:sp>
      <p:sp>
        <p:nvSpPr>
          <p:cNvPr id="16" name="Picture Placeholder 12">
            <a:extLst>
              <a:ext uri="{FF2B5EF4-FFF2-40B4-BE49-F238E27FC236}">
                <a16:creationId xmlns:a16="http://schemas.microsoft.com/office/drawing/2014/main" id="{C0C7254D-9871-41CA-B62C-64C59AFF11A1}"/>
              </a:ext>
            </a:extLst>
          </p:cNvPr>
          <p:cNvSpPr>
            <a:spLocks noGrp="1"/>
          </p:cNvSpPr>
          <p:nvPr>
            <p:ph type="pic" sz="quarter" idx="28"/>
          </p:nvPr>
        </p:nvSpPr>
        <p:spPr>
          <a:xfrm>
            <a:off x="9239250" y="2124075"/>
            <a:ext cx="1724025" cy="194310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p:txBody>
      </p:sp>
      <p:cxnSp>
        <p:nvCxnSpPr>
          <p:cNvPr id="10" name="Straight Connector 9"/>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815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21"/>
          </p:nvPr>
        </p:nvSpPr>
        <p:spPr>
          <a:xfrm>
            <a:off x="5334000" y="-1"/>
            <a:ext cx="6858000" cy="6858000"/>
          </a:xfrm>
          <a:custGeom>
            <a:avLst/>
            <a:gdLst>
              <a:gd name="connsiteX0" fmla="*/ 0 w 6858000"/>
              <a:gd name="connsiteY0" fmla="*/ 0 h 6858000"/>
              <a:gd name="connsiteX1" fmla="*/ 6858000 w 6858000"/>
              <a:gd name="connsiteY1" fmla="*/ 0 h 6858000"/>
              <a:gd name="connsiteX2" fmla="*/ 6858000 w 6858000"/>
              <a:gd name="connsiteY2" fmla="*/ 6858000 h 6858000"/>
            </a:gdLst>
            <a:ahLst/>
            <a:cxnLst>
              <a:cxn ang="0">
                <a:pos x="connsiteX0" y="connsiteY0"/>
              </a:cxn>
              <a:cxn ang="0">
                <a:pos x="connsiteX1" y="connsiteY1"/>
              </a:cxn>
              <a:cxn ang="0">
                <a:pos x="connsiteX2" y="connsiteY2"/>
              </a:cxn>
            </a:cxnLst>
            <a:rect l="l" t="t" r="r" b="b"/>
            <a:pathLst>
              <a:path w="6858000" h="6858000">
                <a:moveTo>
                  <a:pt x="0" y="0"/>
                </a:moveTo>
                <a:lnTo>
                  <a:pt x="6858000" y="0"/>
                </a:lnTo>
                <a:lnTo>
                  <a:pt x="6858000" y="6858000"/>
                </a:lnTo>
                <a:close/>
              </a:path>
            </a:pathLst>
          </a:custGeom>
          <a:solidFill>
            <a:schemeClr val="tx1">
              <a:lumMod val="10000"/>
              <a:lumOff val="90000"/>
            </a:schemeClr>
          </a:solidFill>
        </p:spPr>
        <p:txBody>
          <a:bodyPr wrap="square" lIns="0" tIns="0" rIns="0" bIns="182880" numCol="1" anchor="b" anchorCtr="0">
            <a:noAutofit/>
          </a:bodyPr>
          <a:lstStyle>
            <a:lvl1pPr marL="0" indent="0" algn="ctr" rtl="0">
              <a:buNone/>
              <a:defRPr sz="1000">
                <a:solidFill>
                  <a:schemeClr val="bg1">
                    <a:lumMod val="65000"/>
                  </a:schemeClr>
                </a:solidFill>
              </a:defRPr>
            </a:lvl1pPr>
          </a:lstStyle>
          <a:p>
            <a:endParaRPr lang="en-US"/>
          </a:p>
        </p:txBody>
      </p:sp>
    </p:spTree>
    <p:extLst>
      <p:ext uri="{BB962C8B-B14F-4D97-AF65-F5344CB8AC3E}">
        <p14:creationId xmlns:p14="http://schemas.microsoft.com/office/powerpoint/2010/main" val="193667854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59_L 7">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0" y="0"/>
            <a:ext cx="12192000" cy="365760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p:txBody>
      </p:sp>
    </p:spTree>
    <p:extLst>
      <p:ext uri="{BB962C8B-B14F-4D97-AF65-F5344CB8AC3E}">
        <p14:creationId xmlns:p14="http://schemas.microsoft.com/office/powerpoint/2010/main" val="22319591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60_L 7">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0" y="0"/>
            <a:ext cx="12192000" cy="459105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1811136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61_L 7">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0" y="2543174"/>
            <a:ext cx="5745481" cy="3829051"/>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2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p:txBody>
      </p:sp>
      <p:sp>
        <p:nvSpPr>
          <p:cNvPr id="3" name="Picture Placeholder 12">
            <a:extLst>
              <a:ext uri="{FF2B5EF4-FFF2-40B4-BE49-F238E27FC236}">
                <a16:creationId xmlns:a16="http://schemas.microsoft.com/office/drawing/2014/main" id="{C0C7254D-9871-41CA-B62C-64C59AFF11A1}"/>
              </a:ext>
            </a:extLst>
          </p:cNvPr>
          <p:cNvSpPr>
            <a:spLocks noGrp="1"/>
          </p:cNvSpPr>
          <p:nvPr>
            <p:ph type="pic" sz="quarter" idx="36"/>
          </p:nvPr>
        </p:nvSpPr>
        <p:spPr>
          <a:xfrm>
            <a:off x="5746433" y="4448175"/>
            <a:ext cx="2148840" cy="192405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2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Picture Placeholder 12">
            <a:extLst>
              <a:ext uri="{FF2B5EF4-FFF2-40B4-BE49-F238E27FC236}">
                <a16:creationId xmlns:a16="http://schemas.microsoft.com/office/drawing/2014/main" id="{C0C7254D-9871-41CA-B62C-64C59AFF11A1}"/>
              </a:ext>
            </a:extLst>
          </p:cNvPr>
          <p:cNvSpPr>
            <a:spLocks noGrp="1"/>
          </p:cNvSpPr>
          <p:nvPr>
            <p:ph type="pic" sz="quarter" idx="37"/>
          </p:nvPr>
        </p:nvSpPr>
        <p:spPr>
          <a:xfrm>
            <a:off x="7895273" y="4457699"/>
            <a:ext cx="2148840" cy="192405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200">
                <a:solidFill>
                  <a:schemeClr val="bg1">
                    <a:lumMod val="65000"/>
                  </a:schemeClr>
                </a:solidFill>
              </a:defRPr>
            </a:lvl1pPr>
          </a:lstStyle>
          <a:p>
            <a:endParaRPr lang="en-US"/>
          </a:p>
          <a:p>
            <a:endParaRPr lang="en-US"/>
          </a:p>
          <a:p>
            <a:endParaRPr lang="en-US"/>
          </a:p>
          <a:p>
            <a:endParaRPr lang="en-US"/>
          </a:p>
          <a:p>
            <a:endParaRPr lang="en-US"/>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38"/>
          </p:nvPr>
        </p:nvSpPr>
        <p:spPr>
          <a:xfrm>
            <a:off x="10042208" y="4457699"/>
            <a:ext cx="2148840" cy="1924050"/>
          </a:xfrm>
          <a:prstGeom prst="rect">
            <a:avLst/>
          </a:prstGeom>
          <a:solidFill>
            <a:schemeClr val="tx1">
              <a:lumMod val="10000"/>
              <a:lumOff val="90000"/>
            </a:schemeClr>
          </a:solidFill>
        </p:spPr>
        <p:txBody>
          <a:bodyPr wrap="square" lIns="0" tIns="0" rIns="0" bIns="182880" numCol="1" anchor="b" anchorCtr="0">
            <a:noAutofit/>
          </a:bodyPr>
          <a:lstStyle>
            <a:lvl1pPr marL="0" indent="0" algn="ctr" rtl="0">
              <a:buNone/>
              <a:defRPr sz="12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2"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numCol="1"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23"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numCol="1" anchor="ctr"/>
          <a:lstStyle>
            <a:lvl1pPr algn="ctr">
              <a:defRPr sz="4800">
                <a:solidFill>
                  <a:schemeClr val="accent5"/>
                </a:solidFill>
              </a:defRPr>
            </a:lvl1pPr>
          </a:lstStyle>
          <a:p>
            <a:r>
              <a:rPr lang="en-US"/>
              <a:t>Click to edit Master title style</a:t>
            </a:r>
          </a:p>
        </p:txBody>
      </p:sp>
      <p:cxnSp>
        <p:nvCxnSpPr>
          <p:cNvPr id="8" name="Straight Connector 7"/>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6245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55_L 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0E3FF94-6467-4BAE-B3CE-5AA58F9D4D0F}"/>
              </a:ext>
            </a:extLst>
          </p:cNvPr>
          <p:cNvSpPr>
            <a:spLocks noGrp="1"/>
          </p:cNvSpPr>
          <p:nvPr>
            <p:ph type="pic" sz="quarter" idx="14"/>
          </p:nvPr>
        </p:nvSpPr>
        <p:spPr>
          <a:xfrm>
            <a:off x="5562600" y="0"/>
            <a:ext cx="6629400" cy="6858000"/>
          </a:xfrm>
          <a:prstGeom prst="rect">
            <a:avLst/>
          </a:prstGeom>
          <a:solidFill>
            <a:schemeClr val="tx1">
              <a:lumMod val="10000"/>
              <a:lumOff val="90000"/>
            </a:schemeClr>
          </a:solidFill>
        </p:spPr>
        <p:txBody>
          <a:bodyPr wrap="square" bIns="274320" numCol="1" anchor="b">
            <a:noAutofit/>
          </a:bodyPr>
          <a:lstStyle>
            <a:lvl1pPr marL="0" indent="0" algn="ctr">
              <a:buNone/>
              <a:defRPr sz="1400">
                <a:solidFill>
                  <a:schemeClr val="bg1">
                    <a:lumMod val="65000"/>
                  </a:schemeClr>
                </a:solidFill>
              </a:defRPr>
            </a:lvl1pPr>
          </a:lstStyle>
          <a:p>
            <a:endParaRPr lang="en-US"/>
          </a:p>
        </p:txBody>
      </p:sp>
      <p:sp>
        <p:nvSpPr>
          <p:cNvPr id="5" name="Title 2">
            <a:extLst>
              <a:ext uri="{FF2B5EF4-FFF2-40B4-BE49-F238E27FC236}">
                <a16:creationId xmlns:a16="http://schemas.microsoft.com/office/drawing/2014/main" id="{EDDF4FDA-C932-4E5A-B8DB-454EB055CE24}"/>
              </a:ext>
            </a:extLst>
          </p:cNvPr>
          <p:cNvSpPr>
            <a:spLocks noGrp="1"/>
          </p:cNvSpPr>
          <p:nvPr>
            <p:ph type="title" hasCustomPrompt="1"/>
          </p:nvPr>
        </p:nvSpPr>
        <p:spPr>
          <a:xfrm>
            <a:off x="507093" y="455085"/>
            <a:ext cx="7251583" cy="660511"/>
          </a:xfrm>
          <a:prstGeom prst="rect">
            <a:avLst/>
          </a:prstGeom>
        </p:spPr>
        <p:txBody>
          <a:bodyPr lIns="0" tIns="0" rIns="0" bIns="0" numCol="1" anchor="ctr"/>
          <a:lstStyle>
            <a:lvl1pPr algn="l">
              <a:defRPr sz="4800">
                <a:solidFill>
                  <a:schemeClr val="accent5"/>
                </a:solidFill>
              </a:defRPr>
            </a:lvl1pPr>
          </a:lstStyle>
          <a:p>
            <a:r>
              <a:rPr lang="en-US"/>
              <a:t>Click to edit title</a:t>
            </a:r>
          </a:p>
        </p:txBody>
      </p:sp>
      <p:sp>
        <p:nvSpPr>
          <p:cNvPr id="6" name="Text Placeholder 3">
            <a:extLst>
              <a:ext uri="{FF2B5EF4-FFF2-40B4-BE49-F238E27FC236}">
                <a16:creationId xmlns:a16="http://schemas.microsoft.com/office/drawing/2014/main" id="{E2883148-35A8-45BA-877D-F70AEF11F10D}"/>
              </a:ext>
            </a:extLst>
          </p:cNvPr>
          <p:cNvSpPr>
            <a:spLocks noGrp="1"/>
          </p:cNvSpPr>
          <p:nvPr>
            <p:ph type="body" sz="half" idx="2" hasCustomPrompt="1"/>
          </p:nvPr>
        </p:nvSpPr>
        <p:spPr>
          <a:xfrm>
            <a:off x="507093" y="1161801"/>
            <a:ext cx="7251583" cy="231007"/>
          </a:xfrm>
          <a:prstGeom prst="rect">
            <a:avLst/>
          </a:prstGeom>
        </p:spPr>
        <p:txBody>
          <a:bodyPr wrap="none" lIns="0" tIns="0" rIns="0" bIns="0" numCol="1"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cxnSp>
        <p:nvCxnSpPr>
          <p:cNvPr id="7" name="Straight Connector 6">
            <a:extLst>
              <a:ext uri="{FF2B5EF4-FFF2-40B4-BE49-F238E27FC236}">
                <a16:creationId xmlns:a16="http://schemas.microsoft.com/office/drawing/2014/main" id="{50A2ED8E-8102-482B-AB2E-86D5E86FFB9F}"/>
              </a:ext>
            </a:extLst>
          </p:cNvPr>
          <p:cNvCxnSpPr/>
          <p:nvPr userDrawn="1"/>
        </p:nvCxnSpPr>
        <p:spPr>
          <a:xfrm>
            <a:off x="507093"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7791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cSld name="54_L 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0E3FF94-6467-4BAE-B3CE-5AA58F9D4D0F}"/>
              </a:ext>
            </a:extLst>
          </p:cNvPr>
          <p:cNvSpPr>
            <a:spLocks noGrp="1"/>
          </p:cNvSpPr>
          <p:nvPr>
            <p:ph type="pic" sz="quarter" idx="14"/>
          </p:nvPr>
        </p:nvSpPr>
        <p:spPr>
          <a:xfrm>
            <a:off x="6096000" y="1"/>
            <a:ext cx="6096000" cy="6788691"/>
          </a:xfrm>
          <a:prstGeom prst="rect">
            <a:avLst/>
          </a:prstGeom>
          <a:solidFill>
            <a:schemeClr val="tx1">
              <a:lumMod val="10000"/>
              <a:lumOff val="90000"/>
            </a:schemeClr>
          </a:solidFill>
        </p:spPr>
        <p:txBody>
          <a:bodyPr wrap="square" bIns="274320" numCol="1" anchor="b">
            <a:noAutofit/>
          </a:bodyPr>
          <a:lstStyle>
            <a:lvl1pPr marL="0" indent="0" algn="ctr">
              <a:buNone/>
              <a:defRPr sz="1050" b="0" i="0">
                <a:solidFill>
                  <a:schemeClr val="bg1">
                    <a:lumMod val="65000"/>
                  </a:schemeClr>
                </a:solidFill>
                <a:latin typeface="Arial Regular"/>
              </a:defRPr>
            </a:lvl1pPr>
          </a:lstStyle>
          <a:p>
            <a:r>
              <a:rPr lang="en-US"/>
              <a:t>Click icon to add picture</a:t>
            </a:r>
          </a:p>
        </p:txBody>
      </p:sp>
      <p:sp>
        <p:nvSpPr>
          <p:cNvPr id="7" name="Text Placeholder 3"/>
          <p:cNvSpPr>
            <a:spLocks noGrp="1"/>
          </p:cNvSpPr>
          <p:nvPr>
            <p:ph type="body" sz="half" idx="2" hasCustomPrompt="1"/>
          </p:nvPr>
        </p:nvSpPr>
        <p:spPr>
          <a:xfrm>
            <a:off x="508002" y="1178432"/>
            <a:ext cx="5554132" cy="231007"/>
          </a:xfrm>
          <a:prstGeom prst="rect">
            <a:avLst/>
          </a:prstGeom>
        </p:spPr>
        <p:txBody>
          <a:bodyPr wrap="none" lIns="0" tIns="0" rIns="0" bIns="0" numCol="1" anchor="t">
            <a:noAutofit/>
          </a:bodyPr>
          <a:lstStyle>
            <a:lvl1pPr marL="0" indent="0" algn="l">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8" name="Title 2"/>
          <p:cNvSpPr>
            <a:spLocks noGrp="1"/>
          </p:cNvSpPr>
          <p:nvPr>
            <p:ph type="title" hasCustomPrompt="1"/>
          </p:nvPr>
        </p:nvSpPr>
        <p:spPr>
          <a:xfrm>
            <a:off x="508002" y="455090"/>
            <a:ext cx="5554132" cy="660511"/>
          </a:xfrm>
          <a:prstGeom prst="rect">
            <a:avLst/>
          </a:prstGeom>
        </p:spPr>
        <p:txBody>
          <a:bodyPr lIns="0" tIns="0" rIns="0" bIns="0" numCol="1" anchor="t"/>
          <a:lstStyle>
            <a:lvl1pPr algn="l">
              <a:defRPr sz="4267" b="0" i="0">
                <a:solidFill>
                  <a:schemeClr val="accent5"/>
                </a:solidFill>
                <a:latin typeface="Arial Regular"/>
              </a:defRPr>
            </a:lvl1pPr>
          </a:lstStyle>
          <a:p>
            <a:r>
              <a:rPr lang="en-US"/>
              <a:t>Click to edit title</a:t>
            </a:r>
          </a:p>
        </p:txBody>
      </p:sp>
      <p:pic>
        <p:nvPicPr>
          <p:cNvPr id="5" name="Picture 4">
            <a:extLst>
              <a:ext uri="{FF2B5EF4-FFF2-40B4-BE49-F238E27FC236}">
                <a16:creationId xmlns:a16="http://schemas.microsoft.com/office/drawing/2014/main" id="{F4E7BD67-387D-6249-ADA6-30B2AF3F734A}"/>
              </a:ext>
            </a:extLst>
          </p:cNvPr>
          <p:cNvPicPr>
            <a:picLocks noChangeAspect="1"/>
          </p:cNvPicPr>
          <p:nvPr/>
        </p:nvPicPr>
        <p:blipFill>
          <a:blip r:embed="rId2"/>
          <a:stretch>
            <a:fillRect/>
          </a:stretch>
        </p:blipFill>
        <p:spPr>
          <a:xfrm>
            <a:off x="0" y="6788692"/>
            <a:ext cx="12192000" cy="69309"/>
          </a:xfrm>
          <a:prstGeom prst="rect">
            <a:avLst/>
          </a:prstGeom>
        </p:spPr>
      </p:pic>
    </p:spTree>
    <p:extLst>
      <p:ext uri="{BB962C8B-B14F-4D97-AF65-F5344CB8AC3E}">
        <p14:creationId xmlns:p14="http://schemas.microsoft.com/office/powerpoint/2010/main" val="18476122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114_L 7">
  <p:cSld name="115_L 7">
    <p:spTree>
      <p:nvGrpSpPr>
        <p:cNvPr id="1" name="Shape 13"/>
        <p:cNvGrpSpPr/>
        <p:nvPr/>
      </p:nvGrpSpPr>
      <p:grpSpPr>
        <a:xfrm>
          <a:off x="0" y="0"/>
          <a:ext cx="0" cy="0"/>
          <a:chOff x="0" y="0"/>
          <a:chExt cx="0" cy="0"/>
        </a:xfrm>
      </p:grpSpPr>
      <p:sp>
        <p:nvSpPr>
          <p:cNvPr id="14" name="Google Shape;14;p17"/>
          <p:cNvSpPr>
            <a:spLocks noGrp="1"/>
          </p:cNvSpPr>
          <p:nvPr>
            <p:ph type="pic" idx="2"/>
          </p:nvPr>
        </p:nvSpPr>
        <p:spPr>
          <a:xfrm>
            <a:off x="1" y="1"/>
            <a:ext cx="12192000" cy="6788700"/>
          </a:xfrm>
          <a:prstGeom prst="rect">
            <a:avLst/>
          </a:prstGeom>
          <a:solidFill>
            <a:srgbClr val="EEEEEE"/>
          </a:solidFill>
          <a:ln>
            <a:noFill/>
          </a:ln>
        </p:spPr>
        <p:txBody>
          <a:bodyPr spcFirstLastPara="1" wrap="square" lIns="91425" tIns="45700" rIns="91425" bIns="274300" anchor="b" anchorCtr="0">
            <a:noAutofit/>
          </a:bodyPr>
          <a:lstStyle>
            <a:lvl1pPr marR="0" lvl="0" algn="ctr" rtl="0">
              <a:lnSpc>
                <a:spcPct val="90000"/>
              </a:lnSpc>
              <a:spcBef>
                <a:spcPts val="1000"/>
              </a:spcBef>
              <a:spcAft>
                <a:spcPts val="0"/>
              </a:spcAft>
              <a:buClr>
                <a:srgbClr val="A5A5A5"/>
              </a:buClr>
              <a:buSzPts val="1050"/>
              <a:buFont typeface="Arial"/>
              <a:buNone/>
              <a:defRPr sz="1050" b="0" i="0" u="none" strike="noStrike" cap="none">
                <a:solidFill>
                  <a:srgbClr val="A5A5A5"/>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5" name="Google Shape;15;p17"/>
          <p:cNvPicPr preferRelativeResize="0"/>
          <p:nvPr/>
        </p:nvPicPr>
        <p:blipFill rotWithShape="1">
          <a:blip r:embed="rId2">
            <a:alphaModFix/>
          </a:blip>
          <a:srcRect/>
          <a:stretch/>
        </p:blipFill>
        <p:spPr>
          <a:xfrm>
            <a:off x="0" y="6788692"/>
            <a:ext cx="12192005" cy="69309"/>
          </a:xfrm>
          <a:prstGeom prst="rect">
            <a:avLst/>
          </a:prstGeom>
          <a:noFill/>
          <a:ln>
            <a:noFill/>
          </a:ln>
        </p:spPr>
      </p:pic>
    </p:spTree>
    <p:extLst>
      <p:ext uri="{BB962C8B-B14F-4D97-AF65-F5344CB8AC3E}">
        <p14:creationId xmlns:p14="http://schemas.microsoft.com/office/powerpoint/2010/main" val="355967354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95_L 7">
  <p:cSld name="96_L 7">
    <p:spTree>
      <p:nvGrpSpPr>
        <p:cNvPr id="1" name="Shape 52"/>
        <p:cNvGrpSpPr/>
        <p:nvPr/>
      </p:nvGrpSpPr>
      <p:grpSpPr>
        <a:xfrm>
          <a:off x="0" y="0"/>
          <a:ext cx="0" cy="0"/>
          <a:chOff x="0" y="0"/>
          <a:chExt cx="0" cy="0"/>
        </a:xfrm>
      </p:grpSpPr>
      <p:sp>
        <p:nvSpPr>
          <p:cNvPr id="53" name="Google Shape;53;p22"/>
          <p:cNvSpPr txBox="1">
            <a:spLocks noGrp="1"/>
          </p:cNvSpPr>
          <p:nvPr>
            <p:ph type="body" idx="1"/>
          </p:nvPr>
        </p:nvSpPr>
        <p:spPr>
          <a:xfrm>
            <a:off x="508004" y="1178432"/>
            <a:ext cx="11157900" cy="231000"/>
          </a:xfrm>
          <a:prstGeom prst="rect">
            <a:avLst/>
          </a:prstGeom>
          <a:noFill/>
          <a:ln>
            <a:noFill/>
          </a:ln>
        </p:spPr>
        <p:txBody>
          <a:bodyPr spcFirstLastPara="1" wrap="square" lIns="0" tIns="0" rIns="0" bIns="0" anchor="t" anchorCtr="0">
            <a:noAutofit/>
          </a:bodyPr>
          <a:lstStyle>
            <a:lvl1pPr marL="457200" marR="0" lvl="0" indent="-228600" algn="ctr">
              <a:lnSpc>
                <a:spcPct val="90000"/>
              </a:lnSpc>
              <a:spcBef>
                <a:spcPts val="1000"/>
              </a:spcBef>
              <a:spcAft>
                <a:spcPts val="0"/>
              </a:spcAft>
              <a:buClr>
                <a:srgbClr val="A5A5A5"/>
              </a:buClr>
              <a:buSzPts val="1467"/>
              <a:buFont typeface="Arial"/>
              <a:buNone/>
              <a:defRPr sz="1467" b="0" i="0" u="none" strike="noStrike" cap="none">
                <a:solidFill>
                  <a:srgbClr val="A5A5A5"/>
                </a:solidFill>
                <a:latin typeface="Arial"/>
                <a:ea typeface="Arial"/>
                <a:cs typeface="Arial"/>
                <a:sym typeface="Arial"/>
              </a:defRPr>
            </a:lvl1pPr>
            <a:lvl2pPr marL="914400" marR="0" lvl="1" indent="-228600" algn="l">
              <a:lnSpc>
                <a:spcPct val="90000"/>
              </a:lnSpc>
              <a:spcBef>
                <a:spcPts val="21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a:lnSpc>
                <a:spcPct val="90000"/>
              </a:lnSpc>
              <a:spcBef>
                <a:spcPts val="21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a:lnSpc>
                <a:spcPct val="90000"/>
              </a:lnSpc>
              <a:spcBef>
                <a:spcPts val="21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a:lnSpc>
                <a:spcPct val="90000"/>
              </a:lnSpc>
              <a:spcBef>
                <a:spcPts val="21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a:lnSpc>
                <a:spcPct val="90000"/>
              </a:lnSpc>
              <a:spcBef>
                <a:spcPts val="21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a:lnSpc>
                <a:spcPct val="90000"/>
              </a:lnSpc>
              <a:spcBef>
                <a:spcPts val="21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a:lnSpc>
                <a:spcPct val="90000"/>
              </a:lnSpc>
              <a:spcBef>
                <a:spcPts val="2100"/>
              </a:spcBef>
              <a:spcAft>
                <a:spcPts val="210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54" name="Google Shape;54;p22"/>
          <p:cNvSpPr txBox="1">
            <a:spLocks noGrp="1"/>
          </p:cNvSpPr>
          <p:nvPr>
            <p:ph type="title"/>
          </p:nvPr>
        </p:nvSpPr>
        <p:spPr>
          <a:xfrm>
            <a:off x="508004" y="455090"/>
            <a:ext cx="11157900" cy="660600"/>
          </a:xfrm>
          <a:prstGeom prst="rect">
            <a:avLst/>
          </a:prstGeom>
          <a:noFill/>
          <a:ln>
            <a:noFill/>
          </a:ln>
        </p:spPr>
        <p:txBody>
          <a:bodyPr spcFirstLastPara="1" wrap="square" lIns="0" tIns="0" rIns="0" bIns="0" anchor="t" anchorCtr="0">
            <a:noAutofit/>
          </a:bodyPr>
          <a:lstStyle>
            <a:lvl1pPr marR="0" lvl="0" algn="ctr">
              <a:lnSpc>
                <a:spcPct val="90000"/>
              </a:lnSpc>
              <a:spcBef>
                <a:spcPts val="0"/>
              </a:spcBef>
              <a:spcAft>
                <a:spcPts val="0"/>
              </a:spcAft>
              <a:buClr>
                <a:schemeClr val="accent5"/>
              </a:buClr>
              <a:buSzPts val="4267"/>
              <a:buFont typeface="Arial"/>
              <a:buNone/>
              <a:defRPr sz="4267" b="0" i="0" u="none" strike="noStrike" cap="none">
                <a:solidFill>
                  <a:schemeClr val="accent5"/>
                </a:solidFill>
                <a:latin typeface="Arial"/>
                <a:ea typeface="Arial"/>
                <a:cs typeface="Arial"/>
                <a:sym typeface="Arial"/>
              </a:defRPr>
            </a:lvl1pPr>
            <a:lvl2pPr lvl="1" algn="l">
              <a:lnSpc>
                <a:spcPct val="100000"/>
              </a:lnSpc>
              <a:spcBef>
                <a:spcPts val="0"/>
              </a:spcBef>
              <a:spcAft>
                <a:spcPts val="0"/>
              </a:spcAft>
              <a:buSzPts val="3700"/>
              <a:buNone/>
              <a:defRPr sz="1800"/>
            </a:lvl2pPr>
            <a:lvl3pPr lvl="2" algn="l">
              <a:lnSpc>
                <a:spcPct val="100000"/>
              </a:lnSpc>
              <a:spcBef>
                <a:spcPts val="0"/>
              </a:spcBef>
              <a:spcAft>
                <a:spcPts val="0"/>
              </a:spcAft>
              <a:buSzPts val="3700"/>
              <a:buNone/>
              <a:defRPr sz="1800"/>
            </a:lvl3pPr>
            <a:lvl4pPr lvl="3" algn="l">
              <a:lnSpc>
                <a:spcPct val="100000"/>
              </a:lnSpc>
              <a:spcBef>
                <a:spcPts val="0"/>
              </a:spcBef>
              <a:spcAft>
                <a:spcPts val="0"/>
              </a:spcAft>
              <a:buSzPts val="3700"/>
              <a:buNone/>
              <a:defRPr sz="1800"/>
            </a:lvl4pPr>
            <a:lvl5pPr lvl="4" algn="l">
              <a:lnSpc>
                <a:spcPct val="100000"/>
              </a:lnSpc>
              <a:spcBef>
                <a:spcPts val="0"/>
              </a:spcBef>
              <a:spcAft>
                <a:spcPts val="0"/>
              </a:spcAft>
              <a:buSzPts val="3700"/>
              <a:buNone/>
              <a:defRPr sz="1800"/>
            </a:lvl5pPr>
            <a:lvl6pPr lvl="5" algn="l">
              <a:lnSpc>
                <a:spcPct val="100000"/>
              </a:lnSpc>
              <a:spcBef>
                <a:spcPts val="0"/>
              </a:spcBef>
              <a:spcAft>
                <a:spcPts val="0"/>
              </a:spcAft>
              <a:buSzPts val="3700"/>
              <a:buNone/>
              <a:defRPr sz="1800"/>
            </a:lvl6pPr>
            <a:lvl7pPr lvl="6" algn="l">
              <a:lnSpc>
                <a:spcPct val="100000"/>
              </a:lnSpc>
              <a:spcBef>
                <a:spcPts val="0"/>
              </a:spcBef>
              <a:spcAft>
                <a:spcPts val="0"/>
              </a:spcAft>
              <a:buSzPts val="3700"/>
              <a:buNone/>
              <a:defRPr sz="1800"/>
            </a:lvl7pPr>
            <a:lvl8pPr lvl="7" algn="l">
              <a:lnSpc>
                <a:spcPct val="100000"/>
              </a:lnSpc>
              <a:spcBef>
                <a:spcPts val="0"/>
              </a:spcBef>
              <a:spcAft>
                <a:spcPts val="0"/>
              </a:spcAft>
              <a:buSzPts val="3700"/>
              <a:buNone/>
              <a:defRPr sz="1800"/>
            </a:lvl8pPr>
            <a:lvl9pPr lvl="8" algn="l">
              <a:lnSpc>
                <a:spcPct val="100000"/>
              </a:lnSpc>
              <a:spcBef>
                <a:spcPts val="0"/>
              </a:spcBef>
              <a:spcAft>
                <a:spcPts val="0"/>
              </a:spcAft>
              <a:buSzPts val="3700"/>
              <a:buNone/>
              <a:defRPr sz="1800"/>
            </a:lvl9pPr>
          </a:lstStyle>
          <a:p>
            <a:endParaRPr/>
          </a:p>
        </p:txBody>
      </p:sp>
      <p:pic>
        <p:nvPicPr>
          <p:cNvPr id="55" name="Google Shape;55;p22"/>
          <p:cNvPicPr preferRelativeResize="0"/>
          <p:nvPr/>
        </p:nvPicPr>
        <p:blipFill rotWithShape="1">
          <a:blip r:embed="rId2">
            <a:alphaModFix/>
          </a:blip>
          <a:srcRect/>
          <a:stretch/>
        </p:blipFill>
        <p:spPr>
          <a:xfrm>
            <a:off x="0" y="6788692"/>
            <a:ext cx="12192005" cy="69309"/>
          </a:xfrm>
          <a:prstGeom prst="rect">
            <a:avLst/>
          </a:prstGeom>
          <a:noFill/>
          <a:ln>
            <a:noFill/>
          </a:ln>
        </p:spPr>
      </p:pic>
      <p:cxnSp>
        <p:nvCxnSpPr>
          <p:cNvPr id="56" name="Google Shape;56;p22"/>
          <p:cNvCxnSpPr/>
          <p:nvPr/>
        </p:nvCxnSpPr>
        <p:spPr>
          <a:xfrm>
            <a:off x="5461000" y="328089"/>
            <a:ext cx="1269900" cy="0"/>
          </a:xfrm>
          <a:prstGeom prst="straightConnector1">
            <a:avLst/>
          </a:prstGeom>
          <a:noFill/>
          <a:ln w="38100"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102911693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124_L 7">
  <p:cSld name="124_L 7">
    <p:spTree>
      <p:nvGrpSpPr>
        <p:cNvPr id="1" name="Shape 15"/>
        <p:cNvGrpSpPr/>
        <p:nvPr/>
      </p:nvGrpSpPr>
      <p:grpSpPr>
        <a:xfrm>
          <a:off x="0" y="0"/>
          <a:ext cx="0" cy="0"/>
          <a:chOff x="0" y="0"/>
          <a:chExt cx="0" cy="0"/>
        </a:xfrm>
      </p:grpSpPr>
      <p:sp>
        <p:nvSpPr>
          <p:cNvPr id="16" name="Google Shape;16;p18"/>
          <p:cNvSpPr>
            <a:spLocks noGrp="1"/>
          </p:cNvSpPr>
          <p:nvPr>
            <p:ph type="pic" idx="2"/>
          </p:nvPr>
        </p:nvSpPr>
        <p:spPr>
          <a:xfrm>
            <a:off x="0" y="2051132"/>
            <a:ext cx="2441448" cy="2404872"/>
          </a:xfrm>
          <a:prstGeom prst="rect">
            <a:avLst/>
          </a:prstGeom>
          <a:solidFill>
            <a:srgbClr val="EEEEEE"/>
          </a:solidFill>
          <a:ln>
            <a:noFill/>
          </a:ln>
        </p:spPr>
        <p:txBody>
          <a:bodyPr spcFirstLastPara="1" wrap="square" lIns="0" tIns="0" rIns="0" bIns="182875" anchor="b" anchorCtr="0">
            <a:noAutofit/>
          </a:bodyPr>
          <a:lstStyle>
            <a:lvl1pPr marR="0" lvl="0" algn="ctr" rtl="0">
              <a:lnSpc>
                <a:spcPct val="90000"/>
              </a:lnSpc>
              <a:spcBef>
                <a:spcPts val="1000"/>
              </a:spcBef>
              <a:spcAft>
                <a:spcPts val="0"/>
              </a:spcAft>
              <a:buClr>
                <a:srgbClr val="A5A5A5"/>
              </a:buClr>
              <a:buSzPts val="900"/>
              <a:buFont typeface="Arial"/>
              <a:buNone/>
              <a:defRPr sz="900" b="0" i="0" u="none" strike="noStrike" cap="none">
                <a:solidFill>
                  <a:srgbClr val="A5A5A5"/>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 name="Google Shape;17;p18"/>
          <p:cNvSpPr>
            <a:spLocks noGrp="1"/>
          </p:cNvSpPr>
          <p:nvPr>
            <p:ph type="pic" idx="3"/>
          </p:nvPr>
        </p:nvSpPr>
        <p:spPr>
          <a:xfrm>
            <a:off x="4882896" y="2051132"/>
            <a:ext cx="2441448" cy="2404872"/>
          </a:xfrm>
          <a:prstGeom prst="rect">
            <a:avLst/>
          </a:prstGeom>
          <a:solidFill>
            <a:srgbClr val="EEEEEE"/>
          </a:solidFill>
          <a:ln>
            <a:noFill/>
          </a:ln>
        </p:spPr>
        <p:txBody>
          <a:bodyPr spcFirstLastPara="1" wrap="square" lIns="0" tIns="0" rIns="0" bIns="182875" anchor="b" anchorCtr="0">
            <a:noAutofit/>
          </a:bodyPr>
          <a:lstStyle>
            <a:lvl1pPr marR="0" lvl="0" algn="ctr" rtl="0">
              <a:lnSpc>
                <a:spcPct val="90000"/>
              </a:lnSpc>
              <a:spcBef>
                <a:spcPts val="1000"/>
              </a:spcBef>
              <a:spcAft>
                <a:spcPts val="0"/>
              </a:spcAft>
              <a:buClr>
                <a:srgbClr val="A5A5A5"/>
              </a:buClr>
              <a:buSzPts val="900"/>
              <a:buFont typeface="Arial"/>
              <a:buNone/>
              <a:defRPr sz="900" b="0" i="0" u="none" strike="noStrike" cap="none">
                <a:solidFill>
                  <a:srgbClr val="A5A5A5"/>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 name="Google Shape;18;p18"/>
          <p:cNvSpPr>
            <a:spLocks noGrp="1"/>
          </p:cNvSpPr>
          <p:nvPr>
            <p:ph type="pic" idx="4"/>
          </p:nvPr>
        </p:nvSpPr>
        <p:spPr>
          <a:xfrm>
            <a:off x="9765792" y="2051132"/>
            <a:ext cx="2426208" cy="2404872"/>
          </a:xfrm>
          <a:prstGeom prst="rect">
            <a:avLst/>
          </a:prstGeom>
          <a:solidFill>
            <a:srgbClr val="EEEEEE"/>
          </a:solidFill>
          <a:ln>
            <a:noFill/>
          </a:ln>
        </p:spPr>
        <p:txBody>
          <a:bodyPr spcFirstLastPara="1" wrap="square" lIns="0" tIns="0" rIns="0" bIns="182875" anchor="b" anchorCtr="0">
            <a:noAutofit/>
          </a:bodyPr>
          <a:lstStyle>
            <a:lvl1pPr marR="0" lvl="0" algn="ctr" rtl="0">
              <a:lnSpc>
                <a:spcPct val="90000"/>
              </a:lnSpc>
              <a:spcBef>
                <a:spcPts val="1000"/>
              </a:spcBef>
              <a:spcAft>
                <a:spcPts val="0"/>
              </a:spcAft>
              <a:buClr>
                <a:srgbClr val="A5A5A5"/>
              </a:buClr>
              <a:buSzPts val="900"/>
              <a:buFont typeface="Arial"/>
              <a:buNone/>
              <a:defRPr sz="900" b="0" i="0" u="none" strike="noStrike" cap="none">
                <a:solidFill>
                  <a:srgbClr val="A5A5A5"/>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18"/>
          <p:cNvSpPr>
            <a:spLocks noGrp="1"/>
          </p:cNvSpPr>
          <p:nvPr>
            <p:ph type="pic" idx="5"/>
          </p:nvPr>
        </p:nvSpPr>
        <p:spPr>
          <a:xfrm>
            <a:off x="2441448" y="4456005"/>
            <a:ext cx="2441448" cy="2332687"/>
          </a:xfrm>
          <a:prstGeom prst="rect">
            <a:avLst/>
          </a:prstGeom>
          <a:solidFill>
            <a:srgbClr val="EEEEEE"/>
          </a:solidFill>
          <a:ln>
            <a:noFill/>
          </a:ln>
        </p:spPr>
        <p:txBody>
          <a:bodyPr spcFirstLastPara="1" wrap="square" lIns="0" tIns="0" rIns="0" bIns="182875" anchor="b" anchorCtr="0">
            <a:noAutofit/>
          </a:bodyPr>
          <a:lstStyle>
            <a:lvl1pPr marR="0" lvl="0" algn="ctr" rtl="0">
              <a:lnSpc>
                <a:spcPct val="90000"/>
              </a:lnSpc>
              <a:spcBef>
                <a:spcPts val="1000"/>
              </a:spcBef>
              <a:spcAft>
                <a:spcPts val="0"/>
              </a:spcAft>
              <a:buClr>
                <a:srgbClr val="A5A5A5"/>
              </a:buClr>
              <a:buSzPts val="900"/>
              <a:buFont typeface="Arial"/>
              <a:buNone/>
              <a:defRPr sz="900" b="0" i="0" u="none" strike="noStrike" cap="none">
                <a:solidFill>
                  <a:srgbClr val="A5A5A5"/>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 name="Google Shape;20;p18"/>
          <p:cNvSpPr>
            <a:spLocks noGrp="1"/>
          </p:cNvSpPr>
          <p:nvPr>
            <p:ph type="pic" idx="6"/>
          </p:nvPr>
        </p:nvSpPr>
        <p:spPr>
          <a:xfrm>
            <a:off x="7324344" y="4456005"/>
            <a:ext cx="2441448" cy="2332687"/>
          </a:xfrm>
          <a:prstGeom prst="rect">
            <a:avLst/>
          </a:prstGeom>
          <a:solidFill>
            <a:srgbClr val="EEEEEE"/>
          </a:solidFill>
          <a:ln>
            <a:noFill/>
          </a:ln>
        </p:spPr>
        <p:txBody>
          <a:bodyPr spcFirstLastPara="1" wrap="square" lIns="0" tIns="0" rIns="0" bIns="182875" anchor="b" anchorCtr="0">
            <a:noAutofit/>
          </a:bodyPr>
          <a:lstStyle>
            <a:lvl1pPr marR="0" lvl="0" algn="ctr" rtl="0">
              <a:lnSpc>
                <a:spcPct val="90000"/>
              </a:lnSpc>
              <a:spcBef>
                <a:spcPts val="1000"/>
              </a:spcBef>
              <a:spcAft>
                <a:spcPts val="0"/>
              </a:spcAft>
              <a:buClr>
                <a:srgbClr val="A5A5A5"/>
              </a:buClr>
              <a:buSzPts val="900"/>
              <a:buFont typeface="Arial"/>
              <a:buNone/>
              <a:defRPr sz="900" b="0" i="0" u="none" strike="noStrike" cap="none">
                <a:solidFill>
                  <a:srgbClr val="A5A5A5"/>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 name="Google Shape;21;p18"/>
          <p:cNvSpPr txBox="1">
            <a:spLocks noGrp="1"/>
          </p:cNvSpPr>
          <p:nvPr>
            <p:ph type="body" idx="1"/>
          </p:nvPr>
        </p:nvSpPr>
        <p:spPr>
          <a:xfrm>
            <a:off x="508004" y="1178432"/>
            <a:ext cx="11157819" cy="231007"/>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1000"/>
              </a:spcBef>
              <a:spcAft>
                <a:spcPts val="0"/>
              </a:spcAft>
              <a:buClr>
                <a:srgbClr val="A5A5A5"/>
              </a:buClr>
              <a:buSzPts val="1467"/>
              <a:buFont typeface="Arial"/>
              <a:buNone/>
              <a:defRPr sz="1467" b="0" i="0" u="none" strike="noStrike" cap="none">
                <a:solidFill>
                  <a:srgbClr val="A5A5A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2" name="Google Shape;22;p18"/>
          <p:cNvSpPr txBox="1">
            <a:spLocks noGrp="1"/>
          </p:cNvSpPr>
          <p:nvPr>
            <p:ph type="title"/>
          </p:nvPr>
        </p:nvSpPr>
        <p:spPr>
          <a:xfrm>
            <a:off x="508004" y="455090"/>
            <a:ext cx="11157819" cy="660511"/>
          </a:xfrm>
          <a:prstGeom prst="rect">
            <a:avLst/>
          </a:prstGeom>
          <a:noFill/>
          <a:ln>
            <a:noFill/>
          </a:ln>
        </p:spPr>
        <p:txBody>
          <a:bodyPr spcFirstLastPara="1" wrap="square" lIns="0" tIns="0" rIns="0" bIns="0" anchor="t" anchorCtr="0">
            <a:noAutofit/>
          </a:bodyPr>
          <a:lstStyle>
            <a:lvl1pPr marR="0" lvl="0" algn="ctr" rtl="0">
              <a:lnSpc>
                <a:spcPct val="90000"/>
              </a:lnSpc>
              <a:spcBef>
                <a:spcPts val="0"/>
              </a:spcBef>
              <a:spcAft>
                <a:spcPts val="0"/>
              </a:spcAft>
              <a:buClr>
                <a:schemeClr val="accent5"/>
              </a:buClr>
              <a:buSzPts val="4267"/>
              <a:buFont typeface="Arial"/>
              <a:buNone/>
              <a:defRPr sz="4267" b="0" i="0" u="none" strike="noStrike" cap="none">
                <a:solidFill>
                  <a:schemeClr val="accent5"/>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3" name="Google Shape;23;p18"/>
          <p:cNvPicPr preferRelativeResize="0"/>
          <p:nvPr/>
        </p:nvPicPr>
        <p:blipFill rotWithShape="1">
          <a:blip r:embed="rId2">
            <a:alphaModFix/>
          </a:blip>
          <a:srcRect/>
          <a:stretch/>
        </p:blipFill>
        <p:spPr>
          <a:xfrm>
            <a:off x="0" y="6788692"/>
            <a:ext cx="12192000" cy="69309"/>
          </a:xfrm>
          <a:prstGeom prst="rect">
            <a:avLst/>
          </a:prstGeom>
          <a:noFill/>
          <a:ln>
            <a:noFill/>
          </a:ln>
        </p:spPr>
      </p:pic>
      <p:cxnSp>
        <p:nvCxnSpPr>
          <p:cNvPr id="24" name="Google Shape;24;p18"/>
          <p:cNvCxnSpPr/>
          <p:nvPr/>
        </p:nvCxnSpPr>
        <p:spPr>
          <a:xfrm>
            <a:off x="5461000" y="328089"/>
            <a:ext cx="1270000" cy="0"/>
          </a:xfrm>
          <a:prstGeom prst="straightConnector1">
            <a:avLst/>
          </a:prstGeom>
          <a:noFill/>
          <a:ln w="38100"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3523859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1323-8D79-1946-B0D7-40001CF92E9D}" type="datetimeFigureOut">
              <a:rPr lang="en-US" dirty="0">
                <a:solidFill>
                  <a:prstClr val="white"/>
                </a:solidFill>
              </a:rPr>
              <a:pPr/>
              <a:t>10/13/2022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2834117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3A34C8-038E-2045-AF43-DF7DBB8E0E9E}" type="datetimeFigureOut">
              <a:rPr lang="en-US" dirty="0">
                <a:solidFill>
                  <a:prstClr val="white"/>
                </a:solidFill>
              </a:rPr>
              <a:pPr/>
              <a:t>10/13/2022</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409378501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cSld name="125_L 7">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23"/>
          </p:nvPr>
        </p:nvSpPr>
        <p:spPr>
          <a:xfrm>
            <a:off x="0" y="2051132"/>
            <a:ext cx="2441448" cy="24048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900" b="0" i="0">
                <a:solidFill>
                  <a:schemeClr val="bg1">
                    <a:lumMod val="65000"/>
                  </a:schemeClr>
                </a:solidFill>
                <a:latin typeface="Arial Regular"/>
              </a:defRPr>
            </a:lvl1pPr>
          </a:lstStyle>
          <a:p>
            <a:r>
              <a:rPr lang="en-US"/>
              <a:t>Click icon to add picture</a:t>
            </a:r>
          </a:p>
        </p:txBody>
      </p:sp>
      <p:sp>
        <p:nvSpPr>
          <p:cNvPr id="39" name="Picture Placeholder 12">
            <a:extLst>
              <a:ext uri="{FF2B5EF4-FFF2-40B4-BE49-F238E27FC236}">
                <a16:creationId xmlns:a16="http://schemas.microsoft.com/office/drawing/2014/main" id="{C0C7254D-9871-41CA-B62C-64C59AFF11A1}"/>
              </a:ext>
            </a:extLst>
          </p:cNvPr>
          <p:cNvSpPr>
            <a:spLocks noGrp="1"/>
          </p:cNvSpPr>
          <p:nvPr>
            <p:ph type="pic" sz="quarter" idx="25"/>
          </p:nvPr>
        </p:nvSpPr>
        <p:spPr>
          <a:xfrm>
            <a:off x="4882896" y="2051132"/>
            <a:ext cx="2441448" cy="24048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900" b="0" i="0">
                <a:solidFill>
                  <a:schemeClr val="bg1">
                    <a:lumMod val="65000"/>
                  </a:schemeClr>
                </a:solidFill>
                <a:latin typeface="Arial Regular"/>
              </a:defRPr>
            </a:lvl1pPr>
          </a:lstStyle>
          <a:p>
            <a:r>
              <a:rPr lang="en-US"/>
              <a:t>Click icon to add picture</a:t>
            </a:r>
          </a:p>
        </p:txBody>
      </p:sp>
      <p:sp>
        <p:nvSpPr>
          <p:cNvPr id="41" name="Picture Placeholder 12">
            <a:extLst>
              <a:ext uri="{FF2B5EF4-FFF2-40B4-BE49-F238E27FC236}">
                <a16:creationId xmlns:a16="http://schemas.microsoft.com/office/drawing/2014/main" id="{C0C7254D-9871-41CA-B62C-64C59AFF11A1}"/>
              </a:ext>
            </a:extLst>
          </p:cNvPr>
          <p:cNvSpPr>
            <a:spLocks noGrp="1"/>
          </p:cNvSpPr>
          <p:nvPr>
            <p:ph type="pic" sz="quarter" idx="27"/>
          </p:nvPr>
        </p:nvSpPr>
        <p:spPr>
          <a:xfrm>
            <a:off x="9765792" y="2051132"/>
            <a:ext cx="2426208" cy="24048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900" b="0" i="0">
                <a:solidFill>
                  <a:schemeClr val="bg1">
                    <a:lumMod val="65000"/>
                  </a:schemeClr>
                </a:solidFill>
                <a:latin typeface="Arial Regular"/>
              </a:defRPr>
            </a:lvl1pPr>
          </a:lstStyle>
          <a:p>
            <a:r>
              <a:rPr lang="en-US"/>
              <a:t>Click icon to add picture</a:t>
            </a:r>
          </a:p>
        </p:txBody>
      </p:sp>
      <p:sp>
        <p:nvSpPr>
          <p:cNvPr id="43"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2441448" y="4456005"/>
            <a:ext cx="2441448" cy="2332687"/>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900" b="0" i="0">
                <a:solidFill>
                  <a:schemeClr val="bg1">
                    <a:lumMod val="65000"/>
                  </a:schemeClr>
                </a:solidFill>
                <a:latin typeface="Arial Regular"/>
              </a:defRPr>
            </a:lvl1pPr>
          </a:lstStyle>
          <a:p>
            <a:r>
              <a:rPr lang="en-US"/>
              <a:t>Click icon to add picture</a:t>
            </a:r>
          </a:p>
        </p:txBody>
      </p:sp>
      <p:sp>
        <p:nvSpPr>
          <p:cNvPr id="45" name="Picture Placeholder 12">
            <a:extLst>
              <a:ext uri="{FF2B5EF4-FFF2-40B4-BE49-F238E27FC236}">
                <a16:creationId xmlns:a16="http://schemas.microsoft.com/office/drawing/2014/main" id="{C0C7254D-9871-41CA-B62C-64C59AFF11A1}"/>
              </a:ext>
            </a:extLst>
          </p:cNvPr>
          <p:cNvSpPr>
            <a:spLocks noGrp="1"/>
          </p:cNvSpPr>
          <p:nvPr>
            <p:ph type="pic" sz="quarter" idx="31"/>
          </p:nvPr>
        </p:nvSpPr>
        <p:spPr>
          <a:xfrm>
            <a:off x="7324344" y="4456005"/>
            <a:ext cx="2441448" cy="2332687"/>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900" b="0" i="0">
                <a:solidFill>
                  <a:schemeClr val="bg1">
                    <a:lumMod val="65000"/>
                  </a:schemeClr>
                </a:solidFill>
                <a:latin typeface="Arial Regular"/>
              </a:defRPr>
            </a:lvl1pPr>
          </a:lstStyle>
          <a:p>
            <a:r>
              <a:rPr lang="en-US"/>
              <a:t>Click icon to add picture</a:t>
            </a:r>
          </a:p>
        </p:txBody>
      </p:sp>
      <p:sp>
        <p:nvSpPr>
          <p:cNvPr id="9" name="Text Placeholder 3"/>
          <p:cNvSpPr>
            <a:spLocks noGrp="1"/>
          </p:cNvSpPr>
          <p:nvPr>
            <p:ph type="body" sz="half" idx="2" hasCustomPrompt="1"/>
          </p:nvPr>
        </p:nvSpPr>
        <p:spPr>
          <a:xfrm>
            <a:off x="508004" y="1178432"/>
            <a:ext cx="11157819" cy="231007"/>
          </a:xfrm>
          <a:prstGeom prst="rect">
            <a:avLst/>
          </a:prstGeom>
        </p:spPr>
        <p:txBody>
          <a:bodyPr wrap="none" lIns="0" tIns="0" rIns="0" bIns="0" anchor="t">
            <a:noAutofit/>
          </a:bodyPr>
          <a:lstStyle>
            <a:lvl1pPr marL="0" indent="0" algn="ctr">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10" name="Title 2"/>
          <p:cNvSpPr>
            <a:spLocks noGrp="1"/>
          </p:cNvSpPr>
          <p:nvPr>
            <p:ph type="title"/>
          </p:nvPr>
        </p:nvSpPr>
        <p:spPr>
          <a:xfrm>
            <a:off x="508004" y="455090"/>
            <a:ext cx="11157819" cy="660511"/>
          </a:xfrm>
          <a:prstGeom prst="rect">
            <a:avLst/>
          </a:prstGeom>
        </p:spPr>
        <p:txBody>
          <a:bodyPr lIns="0" tIns="0" rIns="0" bIns="0" anchor="t"/>
          <a:lstStyle>
            <a:lvl1pPr algn="ctr">
              <a:defRPr sz="4267" b="0" i="0">
                <a:solidFill>
                  <a:schemeClr val="accent5"/>
                </a:solidFill>
                <a:latin typeface="Arial Regular"/>
              </a:defRPr>
            </a:lvl1pPr>
          </a:lstStyle>
          <a:p>
            <a:r>
              <a:rPr lang="en-US"/>
              <a:t>Click to edit Master title style</a:t>
            </a:r>
          </a:p>
        </p:txBody>
      </p:sp>
      <p:pic>
        <p:nvPicPr>
          <p:cNvPr id="12" name="Picture 11">
            <a:extLst>
              <a:ext uri="{FF2B5EF4-FFF2-40B4-BE49-F238E27FC236}">
                <a16:creationId xmlns:a16="http://schemas.microsoft.com/office/drawing/2014/main" id="{DB44E7CC-D79C-AE41-9C4F-A38C1808F2C4}"/>
              </a:ext>
            </a:extLst>
          </p:cNvPr>
          <p:cNvPicPr>
            <a:picLocks noChangeAspect="1"/>
          </p:cNvPicPr>
          <p:nvPr/>
        </p:nvPicPr>
        <p:blipFill>
          <a:blip r:embed="rId2"/>
          <a:stretch>
            <a:fillRect/>
          </a:stretch>
        </p:blipFill>
        <p:spPr>
          <a:xfrm>
            <a:off x="0" y="6788692"/>
            <a:ext cx="12192000" cy="69309"/>
          </a:xfrm>
          <a:prstGeom prst="rect">
            <a:avLst/>
          </a:prstGeom>
        </p:spPr>
      </p:pic>
      <p:cxnSp>
        <p:nvCxnSpPr>
          <p:cNvPr id="14" name="Straight Connector 13">
            <a:extLst>
              <a:ext uri="{FF2B5EF4-FFF2-40B4-BE49-F238E27FC236}">
                <a16:creationId xmlns:a16="http://schemas.microsoft.com/office/drawing/2014/main" id="{1123E9ED-84C2-4C26-85DB-5604DC29C80C}"/>
              </a:ext>
            </a:extLst>
          </p:cNvPr>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905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cSld name="16_Main Slide">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3944D8BF-1490-4A8D-8166-FA75799758D3}"/>
              </a:ext>
            </a:extLst>
          </p:cNvPr>
          <p:cNvSpPr>
            <a:spLocks noGrp="1"/>
          </p:cNvSpPr>
          <p:nvPr>
            <p:ph type="pic" sz="quarter" idx="11"/>
          </p:nvPr>
        </p:nvSpPr>
        <p:spPr>
          <a:xfrm>
            <a:off x="0" y="1"/>
            <a:ext cx="12192000" cy="6788691"/>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050" b="0" i="0">
                <a:solidFill>
                  <a:schemeClr val="bg1">
                    <a:lumMod val="65000"/>
                  </a:schemeClr>
                </a:solidFill>
                <a:latin typeface="Arial Regular"/>
              </a:defRPr>
            </a:lvl1pPr>
          </a:lstStyle>
          <a:p>
            <a:r>
              <a:rPr lang="en-US"/>
              <a:t>Click icon to add picture</a:t>
            </a:r>
          </a:p>
        </p:txBody>
      </p:sp>
      <p:pic>
        <p:nvPicPr>
          <p:cNvPr id="3" name="Picture 2">
            <a:extLst>
              <a:ext uri="{FF2B5EF4-FFF2-40B4-BE49-F238E27FC236}">
                <a16:creationId xmlns:a16="http://schemas.microsoft.com/office/drawing/2014/main" id="{6300B5D1-2597-1745-828F-4CAD0D1EED45}"/>
              </a:ext>
            </a:extLst>
          </p:cNvPr>
          <p:cNvPicPr>
            <a:picLocks noChangeAspect="1"/>
          </p:cNvPicPr>
          <p:nvPr/>
        </p:nvPicPr>
        <p:blipFill>
          <a:blip r:embed="rId2"/>
          <a:stretch>
            <a:fillRect/>
          </a:stretch>
        </p:blipFill>
        <p:spPr>
          <a:xfrm>
            <a:off x="0" y="6788692"/>
            <a:ext cx="12192000" cy="69309"/>
          </a:xfrm>
          <a:prstGeom prst="rect">
            <a:avLst/>
          </a:prstGeom>
        </p:spPr>
      </p:pic>
    </p:spTree>
    <p:extLst>
      <p:ext uri="{BB962C8B-B14F-4D97-AF65-F5344CB8AC3E}">
        <p14:creationId xmlns:p14="http://schemas.microsoft.com/office/powerpoint/2010/main" val="361050636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cSld name="137_L 7">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0" y="1"/>
            <a:ext cx="6096000" cy="6788691"/>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8" name="Text Placeholder 3"/>
          <p:cNvSpPr>
            <a:spLocks noGrp="1"/>
          </p:cNvSpPr>
          <p:nvPr>
            <p:ph type="body" sz="half" idx="36" hasCustomPrompt="1"/>
          </p:nvPr>
        </p:nvSpPr>
        <p:spPr>
          <a:xfrm>
            <a:off x="6620933" y="1178432"/>
            <a:ext cx="5044889" cy="231007"/>
          </a:xfrm>
          <a:prstGeom prst="rect">
            <a:avLst/>
          </a:prstGeom>
        </p:spPr>
        <p:txBody>
          <a:bodyPr wrap="none" lIns="0" tIns="0" rIns="0" bIns="0" anchor="t">
            <a:noAutofit/>
          </a:bodyPr>
          <a:lstStyle>
            <a:lvl1pPr marL="0" indent="0" algn="l">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10" name="Title 2"/>
          <p:cNvSpPr>
            <a:spLocks noGrp="1"/>
          </p:cNvSpPr>
          <p:nvPr>
            <p:ph type="title" hasCustomPrompt="1"/>
          </p:nvPr>
        </p:nvSpPr>
        <p:spPr>
          <a:xfrm>
            <a:off x="6620932" y="455090"/>
            <a:ext cx="5044891" cy="660511"/>
          </a:xfrm>
          <a:prstGeom prst="rect">
            <a:avLst/>
          </a:prstGeom>
        </p:spPr>
        <p:txBody>
          <a:bodyPr lIns="0" tIns="0" rIns="0" bIns="0" anchor="t"/>
          <a:lstStyle>
            <a:lvl1pPr algn="l">
              <a:defRPr sz="4267" b="0" i="0">
                <a:solidFill>
                  <a:schemeClr val="accent5"/>
                </a:solidFill>
                <a:latin typeface="Arial Regular"/>
              </a:defRPr>
            </a:lvl1pPr>
          </a:lstStyle>
          <a:p>
            <a:r>
              <a:rPr lang="en-US"/>
              <a:t>Edit title</a:t>
            </a:r>
          </a:p>
        </p:txBody>
      </p:sp>
      <p:cxnSp>
        <p:nvCxnSpPr>
          <p:cNvPr id="5" name="Straight Connector 4"/>
          <p:cNvCxnSpPr/>
          <p:nvPr/>
        </p:nvCxnSpPr>
        <p:spPr>
          <a:xfrm>
            <a:off x="6620932" y="328089"/>
            <a:ext cx="1693333"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3FBB942-5F41-D346-B90E-148C88766417}"/>
              </a:ext>
            </a:extLst>
          </p:cNvPr>
          <p:cNvPicPr>
            <a:picLocks noChangeAspect="1"/>
          </p:cNvPicPr>
          <p:nvPr/>
        </p:nvPicPr>
        <p:blipFill>
          <a:blip r:embed="rId2"/>
          <a:stretch>
            <a:fillRect/>
          </a:stretch>
        </p:blipFill>
        <p:spPr>
          <a:xfrm>
            <a:off x="0" y="6788692"/>
            <a:ext cx="12192000" cy="69309"/>
          </a:xfrm>
          <a:prstGeom prst="rect">
            <a:avLst/>
          </a:prstGeom>
        </p:spPr>
      </p:pic>
    </p:spTree>
    <p:extLst>
      <p:ext uri="{BB962C8B-B14F-4D97-AF65-F5344CB8AC3E}">
        <p14:creationId xmlns:p14="http://schemas.microsoft.com/office/powerpoint/2010/main" val="4703398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919281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114_L 7">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1" y="1"/>
            <a:ext cx="12192000" cy="6788691"/>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pic>
        <p:nvPicPr>
          <p:cNvPr id="5" name="Picture 4">
            <a:extLst>
              <a:ext uri="{FF2B5EF4-FFF2-40B4-BE49-F238E27FC236}">
                <a16:creationId xmlns:a16="http://schemas.microsoft.com/office/drawing/2014/main" id="{FA9EC628-8437-9344-9E81-757E1E78397B}"/>
              </a:ext>
            </a:extLst>
          </p:cNvPr>
          <p:cNvPicPr>
            <a:picLocks noChangeAspect="1"/>
          </p:cNvPicPr>
          <p:nvPr/>
        </p:nvPicPr>
        <p:blipFill>
          <a:blip r:embed="rId2"/>
          <a:stretch>
            <a:fillRect/>
          </a:stretch>
        </p:blipFill>
        <p:spPr>
          <a:xfrm>
            <a:off x="0" y="6788692"/>
            <a:ext cx="12192000" cy="69309"/>
          </a:xfrm>
          <a:prstGeom prst="rect">
            <a:avLst/>
          </a:prstGeom>
        </p:spPr>
      </p:pic>
    </p:spTree>
    <p:extLst>
      <p:ext uri="{BB962C8B-B14F-4D97-AF65-F5344CB8AC3E}">
        <p14:creationId xmlns:p14="http://schemas.microsoft.com/office/powerpoint/2010/main" val="35255487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cSld name="95_L 7">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4" y="1178432"/>
            <a:ext cx="11157819" cy="231007"/>
          </a:xfrm>
          <a:prstGeom prst="rect">
            <a:avLst/>
          </a:prstGeom>
        </p:spPr>
        <p:txBody>
          <a:bodyPr wrap="none" lIns="0" tIns="0" rIns="0" bIns="0" anchor="t">
            <a:noAutofit/>
          </a:bodyPr>
          <a:lstStyle>
            <a:lvl1pPr marL="0" indent="0" algn="ctr">
              <a:buNone/>
              <a:defRPr sz="1467" b="0" i="0" baseline="0">
                <a:solidFill>
                  <a:schemeClr val="bg1">
                    <a:lumMod val="65000"/>
                  </a:schemeClr>
                </a:solidFill>
                <a:latin typeface="Arial" panose="020B0604020202020204" pitchFamily="34" charset="0"/>
                <a:ea typeface="Roboto" panose="02000000000000000000" pitchFamily="2" charset="0"/>
                <a:cs typeface="Arial" panose="020B0604020202020204" pitchFamily="34"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5" name="Title 2"/>
          <p:cNvSpPr>
            <a:spLocks noGrp="1"/>
          </p:cNvSpPr>
          <p:nvPr>
            <p:ph type="title"/>
          </p:nvPr>
        </p:nvSpPr>
        <p:spPr>
          <a:xfrm>
            <a:off x="508004" y="455090"/>
            <a:ext cx="11157819" cy="660511"/>
          </a:xfrm>
          <a:prstGeom prst="rect">
            <a:avLst/>
          </a:prstGeom>
        </p:spPr>
        <p:txBody>
          <a:bodyPr lIns="0" tIns="0" rIns="0" bIns="0" anchor="t"/>
          <a:lstStyle>
            <a:lvl1pPr algn="ctr">
              <a:defRPr sz="4267">
                <a:solidFill>
                  <a:schemeClr val="accent5"/>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3408004C-E184-E04D-ABA3-4A80B56EC90F}"/>
              </a:ext>
            </a:extLst>
          </p:cNvPr>
          <p:cNvPicPr>
            <a:picLocks noChangeAspect="1"/>
          </p:cNvPicPr>
          <p:nvPr/>
        </p:nvPicPr>
        <p:blipFill>
          <a:blip r:embed="rId2"/>
          <a:stretch>
            <a:fillRect/>
          </a:stretch>
        </p:blipFill>
        <p:spPr>
          <a:xfrm>
            <a:off x="0" y="6788692"/>
            <a:ext cx="12192000" cy="69309"/>
          </a:xfrm>
          <a:prstGeom prst="rect">
            <a:avLst/>
          </a:prstGeom>
        </p:spPr>
      </p:pic>
      <p:cxnSp>
        <p:nvCxnSpPr>
          <p:cNvPr id="6" name="Straight Connector 5">
            <a:extLst>
              <a:ext uri="{FF2B5EF4-FFF2-40B4-BE49-F238E27FC236}">
                <a16:creationId xmlns:a16="http://schemas.microsoft.com/office/drawing/2014/main" id="{8E126E86-FE89-49B0-80AA-3CF509D263A8}"/>
              </a:ext>
            </a:extLst>
          </p:cNvPr>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65267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cSld name="113_L 7">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19"/>
          </p:nvPr>
        </p:nvSpPr>
        <p:spPr>
          <a:xfrm>
            <a:off x="643481" y="2692400"/>
            <a:ext cx="3719227" cy="2789936"/>
          </a:xfrm>
          <a:custGeom>
            <a:avLst/>
            <a:gdLst>
              <a:gd name="connsiteX0" fmla="*/ 1742535 w 3485070"/>
              <a:gd name="connsiteY0" fmla="*/ 0 h 3485070"/>
              <a:gd name="connsiteX1" fmla="*/ 3485070 w 3485070"/>
              <a:gd name="connsiteY1" fmla="*/ 1742535 h 3485070"/>
              <a:gd name="connsiteX2" fmla="*/ 1742535 w 3485070"/>
              <a:gd name="connsiteY2" fmla="*/ 3485070 h 3485070"/>
              <a:gd name="connsiteX3" fmla="*/ 0 w 3485070"/>
              <a:gd name="connsiteY3" fmla="*/ 1742535 h 3485070"/>
              <a:gd name="connsiteX4" fmla="*/ 1742535 w 3485070"/>
              <a:gd name="connsiteY4" fmla="*/ 0 h 3485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5070" h="3485070">
                <a:moveTo>
                  <a:pt x="1742535" y="0"/>
                </a:moveTo>
                <a:cubicBezTo>
                  <a:pt x="2704911" y="0"/>
                  <a:pt x="3485070" y="780159"/>
                  <a:pt x="3485070" y="1742535"/>
                </a:cubicBezTo>
                <a:cubicBezTo>
                  <a:pt x="3485070" y="2704911"/>
                  <a:pt x="2704911" y="3485070"/>
                  <a:pt x="1742535" y="3485070"/>
                </a:cubicBezTo>
                <a:cubicBezTo>
                  <a:pt x="780159" y="3485070"/>
                  <a:pt x="0" y="2704911"/>
                  <a:pt x="0" y="1742535"/>
                </a:cubicBezTo>
                <a:cubicBezTo>
                  <a:pt x="0" y="780159"/>
                  <a:pt x="780159" y="0"/>
                  <a:pt x="1742535" y="0"/>
                </a:cubicBez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5" name="Text Placeholder 3"/>
          <p:cNvSpPr>
            <a:spLocks noGrp="1"/>
          </p:cNvSpPr>
          <p:nvPr>
            <p:ph type="body" sz="half" idx="2" hasCustomPrompt="1"/>
          </p:nvPr>
        </p:nvSpPr>
        <p:spPr>
          <a:xfrm>
            <a:off x="508004" y="1178432"/>
            <a:ext cx="11157819" cy="231007"/>
          </a:xfrm>
          <a:prstGeom prst="rect">
            <a:avLst/>
          </a:prstGeom>
        </p:spPr>
        <p:txBody>
          <a:bodyPr wrap="none" lIns="0" tIns="0" rIns="0" bIns="0" anchor="t">
            <a:noAutofit/>
          </a:bodyPr>
          <a:lstStyle>
            <a:lvl1pPr marL="0" indent="0" algn="ctr">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6" name="Title 2"/>
          <p:cNvSpPr>
            <a:spLocks noGrp="1"/>
          </p:cNvSpPr>
          <p:nvPr>
            <p:ph type="title"/>
          </p:nvPr>
        </p:nvSpPr>
        <p:spPr>
          <a:xfrm>
            <a:off x="508004" y="455090"/>
            <a:ext cx="11157819" cy="660511"/>
          </a:xfrm>
          <a:prstGeom prst="rect">
            <a:avLst/>
          </a:prstGeom>
        </p:spPr>
        <p:txBody>
          <a:bodyPr lIns="0" tIns="0" rIns="0" bIns="0" anchor="t"/>
          <a:lstStyle>
            <a:lvl1pPr algn="ctr">
              <a:defRPr sz="4267" b="0" i="0">
                <a:solidFill>
                  <a:schemeClr val="accent5"/>
                </a:solidFill>
                <a:latin typeface="Arial Regular"/>
              </a:defRPr>
            </a:lvl1pPr>
          </a:lstStyle>
          <a:p>
            <a:r>
              <a:rPr lang="en-US"/>
              <a:t>Click to edit Master title style</a:t>
            </a:r>
          </a:p>
        </p:txBody>
      </p:sp>
      <p:pic>
        <p:nvPicPr>
          <p:cNvPr id="8" name="Picture 7">
            <a:extLst>
              <a:ext uri="{FF2B5EF4-FFF2-40B4-BE49-F238E27FC236}">
                <a16:creationId xmlns:a16="http://schemas.microsoft.com/office/drawing/2014/main" id="{8523C1CC-5411-9D40-B682-53AC46519BA6}"/>
              </a:ext>
            </a:extLst>
          </p:cNvPr>
          <p:cNvPicPr>
            <a:picLocks noChangeAspect="1"/>
          </p:cNvPicPr>
          <p:nvPr/>
        </p:nvPicPr>
        <p:blipFill>
          <a:blip r:embed="rId2"/>
          <a:stretch>
            <a:fillRect/>
          </a:stretch>
        </p:blipFill>
        <p:spPr>
          <a:xfrm>
            <a:off x="0" y="6788692"/>
            <a:ext cx="12192000" cy="69309"/>
          </a:xfrm>
          <a:prstGeom prst="rect">
            <a:avLst/>
          </a:prstGeom>
        </p:spPr>
      </p:pic>
      <p:cxnSp>
        <p:nvCxnSpPr>
          <p:cNvPr id="9" name="Straight Connector 8">
            <a:extLst>
              <a:ext uri="{FF2B5EF4-FFF2-40B4-BE49-F238E27FC236}">
                <a16:creationId xmlns:a16="http://schemas.microsoft.com/office/drawing/2014/main" id="{306A5241-E86E-49CF-85C4-77C7BDA77B03}"/>
              </a:ext>
            </a:extLst>
          </p:cNvPr>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73046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cSld name="109_L 7">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C0C7254D-9871-41CA-B62C-64C59AFF11A1}"/>
              </a:ext>
            </a:extLst>
          </p:cNvPr>
          <p:cNvSpPr>
            <a:spLocks noGrp="1"/>
          </p:cNvSpPr>
          <p:nvPr>
            <p:ph type="pic" sz="quarter" idx="22"/>
          </p:nvPr>
        </p:nvSpPr>
        <p:spPr>
          <a:xfrm>
            <a:off x="798243"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16" name="Picture Placeholder 5">
            <a:extLst>
              <a:ext uri="{FF2B5EF4-FFF2-40B4-BE49-F238E27FC236}">
                <a16:creationId xmlns:a16="http://schemas.microsoft.com/office/drawing/2014/main" id="{C0C7254D-9871-41CA-B62C-64C59AFF11A1}"/>
              </a:ext>
            </a:extLst>
          </p:cNvPr>
          <p:cNvSpPr>
            <a:spLocks noGrp="1"/>
          </p:cNvSpPr>
          <p:nvPr>
            <p:ph type="pic" sz="quarter" idx="23"/>
          </p:nvPr>
        </p:nvSpPr>
        <p:spPr>
          <a:xfrm>
            <a:off x="3561571"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17" name="Picture Placeholder 5">
            <a:extLst>
              <a:ext uri="{FF2B5EF4-FFF2-40B4-BE49-F238E27FC236}">
                <a16:creationId xmlns:a16="http://schemas.microsoft.com/office/drawing/2014/main" id="{C0C7254D-9871-41CA-B62C-64C59AFF11A1}"/>
              </a:ext>
            </a:extLst>
          </p:cNvPr>
          <p:cNvSpPr>
            <a:spLocks noGrp="1"/>
          </p:cNvSpPr>
          <p:nvPr>
            <p:ph type="pic" sz="quarter" idx="24"/>
          </p:nvPr>
        </p:nvSpPr>
        <p:spPr>
          <a:xfrm>
            <a:off x="6324899"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18" name="Picture Placeholder 5">
            <a:extLst>
              <a:ext uri="{FF2B5EF4-FFF2-40B4-BE49-F238E27FC236}">
                <a16:creationId xmlns:a16="http://schemas.microsoft.com/office/drawing/2014/main" id="{C0C7254D-9871-41CA-B62C-64C59AFF11A1}"/>
              </a:ext>
            </a:extLst>
          </p:cNvPr>
          <p:cNvSpPr>
            <a:spLocks noGrp="1"/>
          </p:cNvSpPr>
          <p:nvPr>
            <p:ph type="pic" sz="quarter" idx="25"/>
          </p:nvPr>
        </p:nvSpPr>
        <p:spPr>
          <a:xfrm>
            <a:off x="9088227"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19" name="Picture Placeholder 5">
            <a:extLst>
              <a:ext uri="{FF2B5EF4-FFF2-40B4-BE49-F238E27FC236}">
                <a16:creationId xmlns:a16="http://schemas.microsoft.com/office/drawing/2014/main" id="{C0C7254D-9871-41CA-B62C-64C59AFF11A1}"/>
              </a:ext>
            </a:extLst>
          </p:cNvPr>
          <p:cNvSpPr>
            <a:spLocks noGrp="1"/>
          </p:cNvSpPr>
          <p:nvPr>
            <p:ph type="pic" sz="quarter" idx="26"/>
          </p:nvPr>
        </p:nvSpPr>
        <p:spPr>
          <a:xfrm>
            <a:off x="798243"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20" name="Picture Placeholder 5">
            <a:extLst>
              <a:ext uri="{FF2B5EF4-FFF2-40B4-BE49-F238E27FC236}">
                <a16:creationId xmlns:a16="http://schemas.microsoft.com/office/drawing/2014/main" id="{C0C7254D-9871-41CA-B62C-64C59AFF11A1}"/>
              </a:ext>
            </a:extLst>
          </p:cNvPr>
          <p:cNvSpPr>
            <a:spLocks noGrp="1"/>
          </p:cNvSpPr>
          <p:nvPr>
            <p:ph type="pic" sz="quarter" idx="27"/>
          </p:nvPr>
        </p:nvSpPr>
        <p:spPr>
          <a:xfrm>
            <a:off x="3561571"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21" name="Picture Placeholder 5">
            <a:extLst>
              <a:ext uri="{FF2B5EF4-FFF2-40B4-BE49-F238E27FC236}">
                <a16:creationId xmlns:a16="http://schemas.microsoft.com/office/drawing/2014/main" id="{C0C7254D-9871-41CA-B62C-64C59AFF11A1}"/>
              </a:ext>
            </a:extLst>
          </p:cNvPr>
          <p:cNvSpPr>
            <a:spLocks noGrp="1"/>
          </p:cNvSpPr>
          <p:nvPr>
            <p:ph type="pic" sz="quarter" idx="28"/>
          </p:nvPr>
        </p:nvSpPr>
        <p:spPr>
          <a:xfrm>
            <a:off x="6324899"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22" name="Picture Placeholder 5">
            <a:extLst>
              <a:ext uri="{FF2B5EF4-FFF2-40B4-BE49-F238E27FC236}">
                <a16:creationId xmlns:a16="http://schemas.microsoft.com/office/drawing/2014/main" id="{C0C7254D-9871-41CA-B62C-64C59AFF11A1}"/>
              </a:ext>
            </a:extLst>
          </p:cNvPr>
          <p:cNvSpPr>
            <a:spLocks noGrp="1"/>
          </p:cNvSpPr>
          <p:nvPr>
            <p:ph type="pic" sz="quarter" idx="29"/>
          </p:nvPr>
        </p:nvSpPr>
        <p:spPr>
          <a:xfrm>
            <a:off x="9088227"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13" name="Text Placeholder 3"/>
          <p:cNvSpPr>
            <a:spLocks noGrp="1"/>
          </p:cNvSpPr>
          <p:nvPr>
            <p:ph type="body" sz="half" idx="2" hasCustomPrompt="1"/>
          </p:nvPr>
        </p:nvSpPr>
        <p:spPr>
          <a:xfrm>
            <a:off x="508004" y="1178432"/>
            <a:ext cx="11157819" cy="231007"/>
          </a:xfrm>
          <a:prstGeom prst="rect">
            <a:avLst/>
          </a:prstGeom>
        </p:spPr>
        <p:txBody>
          <a:bodyPr wrap="none" lIns="0" tIns="0" rIns="0" bIns="0" anchor="t">
            <a:noAutofit/>
          </a:bodyPr>
          <a:lstStyle>
            <a:lvl1pPr marL="0" indent="0" algn="ctr">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15" name="Title 2"/>
          <p:cNvSpPr>
            <a:spLocks noGrp="1"/>
          </p:cNvSpPr>
          <p:nvPr>
            <p:ph type="title"/>
          </p:nvPr>
        </p:nvSpPr>
        <p:spPr>
          <a:xfrm>
            <a:off x="508004" y="455090"/>
            <a:ext cx="11157819" cy="660511"/>
          </a:xfrm>
          <a:prstGeom prst="rect">
            <a:avLst/>
          </a:prstGeom>
        </p:spPr>
        <p:txBody>
          <a:bodyPr lIns="0" tIns="0" rIns="0" bIns="0" anchor="t"/>
          <a:lstStyle>
            <a:lvl1pPr algn="ctr">
              <a:defRPr sz="4267" b="0" i="0">
                <a:solidFill>
                  <a:schemeClr val="accent5"/>
                </a:solidFill>
                <a:latin typeface="Arial Regular"/>
              </a:defRPr>
            </a:lvl1pPr>
          </a:lstStyle>
          <a:p>
            <a:r>
              <a:rPr lang="en-US"/>
              <a:t>Click to edit Master title style</a:t>
            </a:r>
          </a:p>
        </p:txBody>
      </p:sp>
      <p:pic>
        <p:nvPicPr>
          <p:cNvPr id="23" name="Picture 22">
            <a:extLst>
              <a:ext uri="{FF2B5EF4-FFF2-40B4-BE49-F238E27FC236}">
                <a16:creationId xmlns:a16="http://schemas.microsoft.com/office/drawing/2014/main" id="{55F22456-747C-674C-A11D-DAFECB614A0A}"/>
              </a:ext>
            </a:extLst>
          </p:cNvPr>
          <p:cNvPicPr>
            <a:picLocks noChangeAspect="1"/>
          </p:cNvPicPr>
          <p:nvPr/>
        </p:nvPicPr>
        <p:blipFill>
          <a:blip r:embed="rId2"/>
          <a:stretch>
            <a:fillRect/>
          </a:stretch>
        </p:blipFill>
        <p:spPr>
          <a:xfrm>
            <a:off x="0" y="6788692"/>
            <a:ext cx="12192000" cy="69309"/>
          </a:xfrm>
          <a:prstGeom prst="rect">
            <a:avLst/>
          </a:prstGeom>
        </p:spPr>
      </p:pic>
      <p:sp>
        <p:nvSpPr>
          <p:cNvPr id="24" name="Picture Placeholder 5">
            <a:extLst>
              <a:ext uri="{FF2B5EF4-FFF2-40B4-BE49-F238E27FC236}">
                <a16:creationId xmlns:a16="http://schemas.microsoft.com/office/drawing/2014/main" id="{DD9D4ADA-5B66-4F00-8417-D7797AD5C2F7}"/>
              </a:ext>
            </a:extLst>
          </p:cNvPr>
          <p:cNvSpPr>
            <a:spLocks noGrp="1"/>
          </p:cNvSpPr>
          <p:nvPr>
            <p:ph type="pic" sz="quarter" idx="23"/>
          </p:nvPr>
        </p:nvSpPr>
        <p:spPr>
          <a:xfrm>
            <a:off x="3561570"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5" name="Picture Placeholder 5">
            <a:extLst>
              <a:ext uri="{FF2B5EF4-FFF2-40B4-BE49-F238E27FC236}">
                <a16:creationId xmlns:a16="http://schemas.microsoft.com/office/drawing/2014/main" id="{C5CFBD93-FA3B-4510-B5AE-C446A5BA4500}"/>
              </a:ext>
            </a:extLst>
          </p:cNvPr>
          <p:cNvSpPr>
            <a:spLocks noGrp="1"/>
          </p:cNvSpPr>
          <p:nvPr>
            <p:ph type="pic" sz="quarter" idx="24"/>
          </p:nvPr>
        </p:nvSpPr>
        <p:spPr>
          <a:xfrm>
            <a:off x="6324898"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6" name="Picture Placeholder 5">
            <a:extLst>
              <a:ext uri="{FF2B5EF4-FFF2-40B4-BE49-F238E27FC236}">
                <a16:creationId xmlns:a16="http://schemas.microsoft.com/office/drawing/2014/main" id="{5E4D1A6C-2881-4C2B-AF35-AF03B7F61C1C}"/>
              </a:ext>
            </a:extLst>
          </p:cNvPr>
          <p:cNvSpPr>
            <a:spLocks noGrp="1"/>
          </p:cNvSpPr>
          <p:nvPr>
            <p:ph type="pic" sz="quarter" idx="25"/>
          </p:nvPr>
        </p:nvSpPr>
        <p:spPr>
          <a:xfrm>
            <a:off x="9088227"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7" name="Picture Placeholder 5">
            <a:extLst>
              <a:ext uri="{FF2B5EF4-FFF2-40B4-BE49-F238E27FC236}">
                <a16:creationId xmlns:a16="http://schemas.microsoft.com/office/drawing/2014/main" id="{F6442FD8-3D22-40B9-B203-65FEF1EDBA9D}"/>
              </a:ext>
            </a:extLst>
          </p:cNvPr>
          <p:cNvSpPr>
            <a:spLocks noGrp="1"/>
          </p:cNvSpPr>
          <p:nvPr>
            <p:ph type="pic" sz="quarter" idx="26"/>
          </p:nvPr>
        </p:nvSpPr>
        <p:spPr>
          <a:xfrm>
            <a:off x="798242"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8" name="Picture Placeholder 5">
            <a:extLst>
              <a:ext uri="{FF2B5EF4-FFF2-40B4-BE49-F238E27FC236}">
                <a16:creationId xmlns:a16="http://schemas.microsoft.com/office/drawing/2014/main" id="{9BCA7E6A-6FE6-450B-9FAE-A10CA2B832D7}"/>
              </a:ext>
            </a:extLst>
          </p:cNvPr>
          <p:cNvSpPr>
            <a:spLocks noGrp="1"/>
          </p:cNvSpPr>
          <p:nvPr>
            <p:ph type="pic" sz="quarter" idx="27"/>
          </p:nvPr>
        </p:nvSpPr>
        <p:spPr>
          <a:xfrm>
            <a:off x="3561570"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9" name="Picture Placeholder 5">
            <a:extLst>
              <a:ext uri="{FF2B5EF4-FFF2-40B4-BE49-F238E27FC236}">
                <a16:creationId xmlns:a16="http://schemas.microsoft.com/office/drawing/2014/main" id="{1AB6604F-4EE7-465E-85F1-AD31A72D805E}"/>
              </a:ext>
            </a:extLst>
          </p:cNvPr>
          <p:cNvSpPr>
            <a:spLocks noGrp="1"/>
          </p:cNvSpPr>
          <p:nvPr>
            <p:ph type="pic" sz="quarter" idx="28"/>
          </p:nvPr>
        </p:nvSpPr>
        <p:spPr>
          <a:xfrm>
            <a:off x="6324898"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30" name="Picture Placeholder 5">
            <a:extLst>
              <a:ext uri="{FF2B5EF4-FFF2-40B4-BE49-F238E27FC236}">
                <a16:creationId xmlns:a16="http://schemas.microsoft.com/office/drawing/2014/main" id="{140A8067-95A9-47C6-A2BF-E26D225DAC2B}"/>
              </a:ext>
            </a:extLst>
          </p:cNvPr>
          <p:cNvSpPr>
            <a:spLocks noGrp="1"/>
          </p:cNvSpPr>
          <p:nvPr>
            <p:ph type="pic" sz="quarter" idx="29"/>
          </p:nvPr>
        </p:nvSpPr>
        <p:spPr>
          <a:xfrm>
            <a:off x="9088227"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31" name="Straight Connector 30">
            <a:extLst>
              <a:ext uri="{FF2B5EF4-FFF2-40B4-BE49-F238E27FC236}">
                <a16:creationId xmlns:a16="http://schemas.microsoft.com/office/drawing/2014/main" id="{9548577F-F735-4566-A5F0-BC8FDB66D83D}"/>
              </a:ext>
            </a:extLst>
          </p:cNvPr>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3049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cSld name="16_Main Slide">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3944D8BF-1490-4A8D-8166-FA75799758D3}"/>
              </a:ext>
            </a:extLst>
          </p:cNvPr>
          <p:cNvSpPr>
            <a:spLocks noGrp="1"/>
          </p:cNvSpPr>
          <p:nvPr>
            <p:ph type="pic" sz="quarter" idx="11"/>
          </p:nvPr>
        </p:nvSpPr>
        <p:spPr>
          <a:xfrm>
            <a:off x="0" y="1"/>
            <a:ext cx="12192000" cy="6788691"/>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050" b="0" i="0">
                <a:solidFill>
                  <a:schemeClr val="bg1">
                    <a:lumMod val="65000"/>
                  </a:schemeClr>
                </a:solidFill>
                <a:latin typeface="Arial Regular"/>
              </a:defRPr>
            </a:lvl1pPr>
          </a:lstStyle>
          <a:p>
            <a:r>
              <a:rPr lang="en-US"/>
              <a:t>Click icon to add picture</a:t>
            </a:r>
          </a:p>
        </p:txBody>
      </p:sp>
      <p:pic>
        <p:nvPicPr>
          <p:cNvPr id="3" name="Picture 2">
            <a:extLst>
              <a:ext uri="{FF2B5EF4-FFF2-40B4-BE49-F238E27FC236}">
                <a16:creationId xmlns:a16="http://schemas.microsoft.com/office/drawing/2014/main" id="{6300B5D1-2597-1745-828F-4CAD0D1EED45}"/>
              </a:ext>
            </a:extLst>
          </p:cNvPr>
          <p:cNvPicPr>
            <a:picLocks noChangeAspect="1"/>
          </p:cNvPicPr>
          <p:nvPr/>
        </p:nvPicPr>
        <p:blipFill>
          <a:blip r:embed="rId2"/>
          <a:stretch>
            <a:fillRect/>
          </a:stretch>
        </p:blipFill>
        <p:spPr>
          <a:xfrm>
            <a:off x="0" y="6788692"/>
            <a:ext cx="12192000" cy="69309"/>
          </a:xfrm>
          <a:prstGeom prst="rect">
            <a:avLst/>
          </a:prstGeom>
        </p:spPr>
      </p:pic>
    </p:spTree>
    <p:extLst>
      <p:ext uri="{BB962C8B-B14F-4D97-AF65-F5344CB8AC3E}">
        <p14:creationId xmlns:p14="http://schemas.microsoft.com/office/powerpoint/2010/main" val="419835241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cSld name="124_L 7">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23"/>
          </p:nvPr>
        </p:nvSpPr>
        <p:spPr>
          <a:xfrm>
            <a:off x="0" y="2051132"/>
            <a:ext cx="2441448" cy="24048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900" b="0" i="0">
                <a:solidFill>
                  <a:schemeClr val="bg1">
                    <a:lumMod val="65000"/>
                  </a:schemeClr>
                </a:solidFill>
                <a:latin typeface="Arial Regular"/>
              </a:defRPr>
            </a:lvl1pPr>
          </a:lstStyle>
          <a:p>
            <a:r>
              <a:rPr lang="en-US"/>
              <a:t>Click icon to add picture</a:t>
            </a:r>
          </a:p>
        </p:txBody>
      </p:sp>
      <p:sp>
        <p:nvSpPr>
          <p:cNvPr id="39" name="Picture Placeholder 12">
            <a:extLst>
              <a:ext uri="{FF2B5EF4-FFF2-40B4-BE49-F238E27FC236}">
                <a16:creationId xmlns:a16="http://schemas.microsoft.com/office/drawing/2014/main" id="{C0C7254D-9871-41CA-B62C-64C59AFF11A1}"/>
              </a:ext>
            </a:extLst>
          </p:cNvPr>
          <p:cNvSpPr>
            <a:spLocks noGrp="1"/>
          </p:cNvSpPr>
          <p:nvPr>
            <p:ph type="pic" sz="quarter" idx="25"/>
          </p:nvPr>
        </p:nvSpPr>
        <p:spPr>
          <a:xfrm>
            <a:off x="4882896" y="2051132"/>
            <a:ext cx="2441448" cy="24048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900" b="0" i="0">
                <a:solidFill>
                  <a:schemeClr val="bg1">
                    <a:lumMod val="65000"/>
                  </a:schemeClr>
                </a:solidFill>
                <a:latin typeface="Arial Regular"/>
              </a:defRPr>
            </a:lvl1pPr>
          </a:lstStyle>
          <a:p>
            <a:r>
              <a:rPr lang="en-US"/>
              <a:t>Click icon to add picture</a:t>
            </a:r>
          </a:p>
        </p:txBody>
      </p:sp>
      <p:sp>
        <p:nvSpPr>
          <p:cNvPr id="41" name="Picture Placeholder 12">
            <a:extLst>
              <a:ext uri="{FF2B5EF4-FFF2-40B4-BE49-F238E27FC236}">
                <a16:creationId xmlns:a16="http://schemas.microsoft.com/office/drawing/2014/main" id="{C0C7254D-9871-41CA-B62C-64C59AFF11A1}"/>
              </a:ext>
            </a:extLst>
          </p:cNvPr>
          <p:cNvSpPr>
            <a:spLocks noGrp="1"/>
          </p:cNvSpPr>
          <p:nvPr>
            <p:ph type="pic" sz="quarter" idx="27"/>
          </p:nvPr>
        </p:nvSpPr>
        <p:spPr>
          <a:xfrm>
            <a:off x="9765792" y="2051132"/>
            <a:ext cx="2426208" cy="24048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900" b="0" i="0">
                <a:solidFill>
                  <a:schemeClr val="bg1">
                    <a:lumMod val="65000"/>
                  </a:schemeClr>
                </a:solidFill>
                <a:latin typeface="Arial Regular"/>
              </a:defRPr>
            </a:lvl1pPr>
          </a:lstStyle>
          <a:p>
            <a:r>
              <a:rPr lang="en-US"/>
              <a:t>Click icon to add picture</a:t>
            </a:r>
          </a:p>
        </p:txBody>
      </p:sp>
      <p:sp>
        <p:nvSpPr>
          <p:cNvPr id="43"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2441448" y="4456005"/>
            <a:ext cx="2441448" cy="2332687"/>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900" b="0" i="0">
                <a:solidFill>
                  <a:schemeClr val="bg1">
                    <a:lumMod val="65000"/>
                  </a:schemeClr>
                </a:solidFill>
                <a:latin typeface="Arial Regular"/>
              </a:defRPr>
            </a:lvl1pPr>
          </a:lstStyle>
          <a:p>
            <a:r>
              <a:rPr lang="en-US"/>
              <a:t>Click icon to add picture</a:t>
            </a:r>
          </a:p>
        </p:txBody>
      </p:sp>
      <p:sp>
        <p:nvSpPr>
          <p:cNvPr id="45" name="Picture Placeholder 12">
            <a:extLst>
              <a:ext uri="{FF2B5EF4-FFF2-40B4-BE49-F238E27FC236}">
                <a16:creationId xmlns:a16="http://schemas.microsoft.com/office/drawing/2014/main" id="{C0C7254D-9871-41CA-B62C-64C59AFF11A1}"/>
              </a:ext>
            </a:extLst>
          </p:cNvPr>
          <p:cNvSpPr>
            <a:spLocks noGrp="1"/>
          </p:cNvSpPr>
          <p:nvPr>
            <p:ph type="pic" sz="quarter" idx="31"/>
          </p:nvPr>
        </p:nvSpPr>
        <p:spPr>
          <a:xfrm>
            <a:off x="7324344" y="4456005"/>
            <a:ext cx="2441448" cy="2332687"/>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900" b="0" i="0">
                <a:solidFill>
                  <a:schemeClr val="bg1">
                    <a:lumMod val="65000"/>
                  </a:schemeClr>
                </a:solidFill>
                <a:latin typeface="Arial Regular"/>
              </a:defRPr>
            </a:lvl1pPr>
          </a:lstStyle>
          <a:p>
            <a:r>
              <a:rPr lang="en-US"/>
              <a:t>Click icon to add picture</a:t>
            </a:r>
          </a:p>
        </p:txBody>
      </p:sp>
      <p:sp>
        <p:nvSpPr>
          <p:cNvPr id="9" name="Text Placeholder 3"/>
          <p:cNvSpPr>
            <a:spLocks noGrp="1"/>
          </p:cNvSpPr>
          <p:nvPr>
            <p:ph type="body" sz="half" idx="2" hasCustomPrompt="1"/>
          </p:nvPr>
        </p:nvSpPr>
        <p:spPr>
          <a:xfrm>
            <a:off x="508004" y="1178432"/>
            <a:ext cx="11157819" cy="231007"/>
          </a:xfrm>
          <a:prstGeom prst="rect">
            <a:avLst/>
          </a:prstGeom>
        </p:spPr>
        <p:txBody>
          <a:bodyPr wrap="none" lIns="0" tIns="0" rIns="0" bIns="0" anchor="t">
            <a:noAutofit/>
          </a:bodyPr>
          <a:lstStyle>
            <a:lvl1pPr marL="0" indent="0" algn="ctr">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10" name="Title 2"/>
          <p:cNvSpPr>
            <a:spLocks noGrp="1"/>
          </p:cNvSpPr>
          <p:nvPr>
            <p:ph type="title"/>
          </p:nvPr>
        </p:nvSpPr>
        <p:spPr>
          <a:xfrm>
            <a:off x="508004" y="455090"/>
            <a:ext cx="11157819" cy="660511"/>
          </a:xfrm>
          <a:prstGeom prst="rect">
            <a:avLst/>
          </a:prstGeom>
        </p:spPr>
        <p:txBody>
          <a:bodyPr lIns="0" tIns="0" rIns="0" bIns="0" anchor="t"/>
          <a:lstStyle>
            <a:lvl1pPr algn="ctr">
              <a:defRPr sz="4267" b="0" i="0">
                <a:solidFill>
                  <a:schemeClr val="accent5"/>
                </a:solidFill>
                <a:latin typeface="Arial Regular"/>
              </a:defRPr>
            </a:lvl1pPr>
          </a:lstStyle>
          <a:p>
            <a:r>
              <a:rPr lang="en-US"/>
              <a:t>Click to edit Master title style</a:t>
            </a:r>
          </a:p>
        </p:txBody>
      </p:sp>
      <p:pic>
        <p:nvPicPr>
          <p:cNvPr id="12" name="Picture 11">
            <a:extLst>
              <a:ext uri="{FF2B5EF4-FFF2-40B4-BE49-F238E27FC236}">
                <a16:creationId xmlns:a16="http://schemas.microsoft.com/office/drawing/2014/main" id="{DB44E7CC-D79C-AE41-9C4F-A38C1808F2C4}"/>
              </a:ext>
            </a:extLst>
          </p:cNvPr>
          <p:cNvPicPr>
            <a:picLocks noChangeAspect="1"/>
          </p:cNvPicPr>
          <p:nvPr/>
        </p:nvPicPr>
        <p:blipFill>
          <a:blip r:embed="rId2"/>
          <a:stretch>
            <a:fillRect/>
          </a:stretch>
        </p:blipFill>
        <p:spPr>
          <a:xfrm>
            <a:off x="0" y="6788692"/>
            <a:ext cx="12192000" cy="69309"/>
          </a:xfrm>
          <a:prstGeom prst="rect">
            <a:avLst/>
          </a:prstGeom>
        </p:spPr>
      </p:pic>
      <p:cxnSp>
        <p:nvCxnSpPr>
          <p:cNvPr id="14" name="Straight Connector 13">
            <a:extLst>
              <a:ext uri="{FF2B5EF4-FFF2-40B4-BE49-F238E27FC236}">
                <a16:creationId xmlns:a16="http://schemas.microsoft.com/office/drawing/2014/main" id="{1123E9ED-84C2-4C26-85DB-5604DC29C80C}"/>
              </a:ext>
            </a:extLst>
          </p:cNvPr>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980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solidFill>
                  <a:prstClr val="white"/>
                </a:solidFill>
              </a:rPr>
              <a:pPr/>
              <a:t>10/13/2022</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5628894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143_L 7">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8220075" y="1"/>
            <a:ext cx="3971925" cy="6788691"/>
          </a:xfrm>
          <a:prstGeom prst="rect">
            <a:avLst/>
          </a:prstGeom>
          <a:solidFill>
            <a:schemeClr val="tx1">
              <a:lumMod val="10000"/>
              <a:lumOff val="90000"/>
            </a:schemeClr>
          </a:solidFill>
        </p:spPr>
        <p:txBody>
          <a:bodyPr wrap="square" lIns="0" tIns="0" rIns="0" bIns="2194560" anchor="b" anchorCtr="0">
            <a:noAutofit/>
          </a:bodyPr>
          <a:lstStyle>
            <a:lvl1pPr marL="0" indent="0" algn="ctr" rtl="0">
              <a:buNone/>
              <a:defRPr sz="750" b="0" i="0" baseline="0">
                <a:solidFill>
                  <a:schemeClr val="bg1">
                    <a:lumMod val="65000"/>
                  </a:schemeClr>
                </a:solidFill>
                <a:latin typeface="Arial Regular"/>
              </a:defRPr>
            </a:lvl1pPr>
          </a:lstStyle>
          <a:p>
            <a:r>
              <a:rPr lang="en-US"/>
              <a:t>Click icon to add picture</a:t>
            </a:r>
          </a:p>
        </p:txBody>
      </p:sp>
      <p:sp>
        <p:nvSpPr>
          <p:cNvPr id="7" name="Text Placeholder 3"/>
          <p:cNvSpPr>
            <a:spLocks noGrp="1"/>
          </p:cNvSpPr>
          <p:nvPr>
            <p:ph type="body" sz="half" idx="2" hasCustomPrompt="1"/>
          </p:nvPr>
        </p:nvSpPr>
        <p:spPr>
          <a:xfrm>
            <a:off x="517677" y="1178432"/>
            <a:ext cx="7253479" cy="231007"/>
          </a:xfrm>
          <a:prstGeom prst="rect">
            <a:avLst/>
          </a:prstGeom>
        </p:spPr>
        <p:txBody>
          <a:bodyPr wrap="none" lIns="0" tIns="0" rIns="0" bIns="0" anchor="t">
            <a:noAutofit/>
          </a:bodyPr>
          <a:lstStyle>
            <a:lvl1pPr marL="0" indent="0" algn="l">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8" name="Title 2"/>
          <p:cNvSpPr>
            <a:spLocks noGrp="1"/>
          </p:cNvSpPr>
          <p:nvPr>
            <p:ph type="title" hasCustomPrompt="1"/>
          </p:nvPr>
        </p:nvSpPr>
        <p:spPr>
          <a:xfrm>
            <a:off x="517677" y="455090"/>
            <a:ext cx="7253479" cy="660511"/>
          </a:xfrm>
          <a:prstGeom prst="rect">
            <a:avLst/>
          </a:prstGeom>
        </p:spPr>
        <p:txBody>
          <a:bodyPr lIns="0" tIns="0" rIns="0" bIns="0" anchor="t"/>
          <a:lstStyle>
            <a:lvl1pPr algn="l">
              <a:defRPr sz="4267" b="0" i="0">
                <a:solidFill>
                  <a:schemeClr val="accent5"/>
                </a:solidFill>
                <a:latin typeface="Arial Regular"/>
              </a:defRPr>
            </a:lvl1pPr>
          </a:lstStyle>
          <a:p>
            <a:r>
              <a:rPr lang="en-US"/>
              <a:t>Click to edit title style</a:t>
            </a:r>
          </a:p>
        </p:txBody>
      </p:sp>
      <p:pic>
        <p:nvPicPr>
          <p:cNvPr id="9" name="Picture 8">
            <a:extLst>
              <a:ext uri="{FF2B5EF4-FFF2-40B4-BE49-F238E27FC236}">
                <a16:creationId xmlns:a16="http://schemas.microsoft.com/office/drawing/2014/main" id="{C14CCF98-1FA2-0E4B-BD9B-FEDF069F559E}"/>
              </a:ext>
            </a:extLst>
          </p:cNvPr>
          <p:cNvPicPr>
            <a:picLocks noChangeAspect="1"/>
          </p:cNvPicPr>
          <p:nvPr/>
        </p:nvPicPr>
        <p:blipFill>
          <a:blip r:embed="rId2"/>
          <a:stretch>
            <a:fillRect/>
          </a:stretch>
        </p:blipFill>
        <p:spPr>
          <a:xfrm>
            <a:off x="0" y="6788692"/>
            <a:ext cx="12192000" cy="69309"/>
          </a:xfrm>
          <a:prstGeom prst="rect">
            <a:avLst/>
          </a:prstGeom>
        </p:spPr>
      </p:pic>
      <p:cxnSp>
        <p:nvCxnSpPr>
          <p:cNvPr id="10" name="Straight Connector 9">
            <a:extLst>
              <a:ext uri="{FF2B5EF4-FFF2-40B4-BE49-F238E27FC236}">
                <a16:creationId xmlns:a16="http://schemas.microsoft.com/office/drawing/2014/main" id="{F0A7A185-818F-41B6-9EDD-1D901075E369}"/>
              </a:ext>
            </a:extLst>
          </p:cNvPr>
          <p:cNvCxnSpPr/>
          <p:nvPr userDrawn="1"/>
        </p:nvCxnSpPr>
        <p:spPr>
          <a:xfrm>
            <a:off x="507093"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89090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139_L 7">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6086475" y="1"/>
            <a:ext cx="6105525" cy="6788691"/>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8" name="Text Placeholder 3"/>
          <p:cNvSpPr>
            <a:spLocks noGrp="1"/>
          </p:cNvSpPr>
          <p:nvPr>
            <p:ph type="body" sz="half" idx="36" hasCustomPrompt="1"/>
          </p:nvPr>
        </p:nvSpPr>
        <p:spPr>
          <a:xfrm>
            <a:off x="524933" y="1178432"/>
            <a:ext cx="5044889" cy="231007"/>
          </a:xfrm>
          <a:prstGeom prst="rect">
            <a:avLst/>
          </a:prstGeom>
        </p:spPr>
        <p:txBody>
          <a:bodyPr wrap="none" lIns="0" tIns="0" rIns="0" bIns="0" anchor="t">
            <a:noAutofit/>
          </a:bodyPr>
          <a:lstStyle>
            <a:lvl1pPr marL="0" indent="0" algn="l">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10" name="Title 2"/>
          <p:cNvSpPr>
            <a:spLocks noGrp="1"/>
          </p:cNvSpPr>
          <p:nvPr>
            <p:ph type="title" hasCustomPrompt="1"/>
          </p:nvPr>
        </p:nvSpPr>
        <p:spPr>
          <a:xfrm>
            <a:off x="524932" y="455090"/>
            <a:ext cx="5044891" cy="660511"/>
          </a:xfrm>
          <a:prstGeom prst="rect">
            <a:avLst/>
          </a:prstGeom>
        </p:spPr>
        <p:txBody>
          <a:bodyPr lIns="0" tIns="0" rIns="0" bIns="0" anchor="t"/>
          <a:lstStyle>
            <a:lvl1pPr algn="l">
              <a:defRPr sz="4267" b="0" i="0">
                <a:solidFill>
                  <a:schemeClr val="accent5"/>
                </a:solidFill>
                <a:latin typeface="Arial Regular"/>
              </a:defRPr>
            </a:lvl1pPr>
          </a:lstStyle>
          <a:p>
            <a:r>
              <a:rPr lang="en-US"/>
              <a:t>Edit title</a:t>
            </a:r>
          </a:p>
        </p:txBody>
      </p:sp>
      <p:cxnSp>
        <p:nvCxnSpPr>
          <p:cNvPr id="5" name="Straight Connector 4"/>
          <p:cNvCxnSpPr/>
          <p:nvPr/>
        </p:nvCxnSpPr>
        <p:spPr>
          <a:xfrm>
            <a:off x="524932" y="328089"/>
            <a:ext cx="1693333"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F4E96EF-AC23-FA45-836B-0AEA678A13DE}"/>
              </a:ext>
            </a:extLst>
          </p:cNvPr>
          <p:cNvPicPr>
            <a:picLocks noChangeAspect="1"/>
          </p:cNvPicPr>
          <p:nvPr/>
        </p:nvPicPr>
        <p:blipFill>
          <a:blip r:embed="rId2"/>
          <a:stretch>
            <a:fillRect/>
          </a:stretch>
        </p:blipFill>
        <p:spPr>
          <a:xfrm>
            <a:off x="0" y="6788692"/>
            <a:ext cx="12192000" cy="69309"/>
          </a:xfrm>
          <a:prstGeom prst="rect">
            <a:avLst/>
          </a:prstGeom>
        </p:spPr>
      </p:pic>
    </p:spTree>
    <p:extLst>
      <p:ext uri="{BB962C8B-B14F-4D97-AF65-F5344CB8AC3E}">
        <p14:creationId xmlns:p14="http://schemas.microsoft.com/office/powerpoint/2010/main" val="224644353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cSld name="2_mockup14">
    <p:spTree>
      <p:nvGrpSpPr>
        <p:cNvPr id="1" name=""/>
        <p:cNvGrpSpPr/>
        <p:nvPr/>
      </p:nvGrpSpPr>
      <p:grpSpPr>
        <a:xfrm>
          <a:off x="0" y="0"/>
          <a:ext cx="0" cy="0"/>
          <a:chOff x="0" y="0"/>
          <a:chExt cx="0" cy="0"/>
        </a:xfrm>
      </p:grpSpPr>
      <p:sp>
        <p:nvSpPr>
          <p:cNvPr id="35" name="Picture Placeholder 34"/>
          <p:cNvSpPr>
            <a:spLocks noGrp="1"/>
          </p:cNvSpPr>
          <p:nvPr>
            <p:ph type="pic" sz="quarter" idx="12" hasCustomPrompt="1"/>
          </p:nvPr>
        </p:nvSpPr>
        <p:spPr>
          <a:xfrm>
            <a:off x="4603933" y="2514743"/>
            <a:ext cx="2957419" cy="1250595"/>
          </a:xfrm>
          <a:custGeom>
            <a:avLst/>
            <a:gdLst>
              <a:gd name="connsiteX0" fmla="*/ 0 w 2218064"/>
              <a:gd name="connsiteY0" fmla="*/ 0 h 1250595"/>
              <a:gd name="connsiteX1" fmla="*/ 2218064 w 2218064"/>
              <a:gd name="connsiteY1" fmla="*/ 0 h 1250595"/>
              <a:gd name="connsiteX2" fmla="*/ 2218064 w 2218064"/>
              <a:gd name="connsiteY2" fmla="*/ 1250595 h 1250595"/>
              <a:gd name="connsiteX3" fmla="*/ 0 w 2218064"/>
              <a:gd name="connsiteY3" fmla="*/ 1250595 h 1250595"/>
            </a:gdLst>
            <a:ahLst/>
            <a:cxnLst>
              <a:cxn ang="0">
                <a:pos x="connsiteX0" y="connsiteY0"/>
              </a:cxn>
              <a:cxn ang="0">
                <a:pos x="connsiteX1" y="connsiteY1"/>
              </a:cxn>
              <a:cxn ang="0">
                <a:pos x="connsiteX2" y="connsiteY2"/>
              </a:cxn>
              <a:cxn ang="0">
                <a:pos x="connsiteX3" y="connsiteY3"/>
              </a:cxn>
            </a:cxnLst>
            <a:rect l="l" t="t" r="r" b="b"/>
            <a:pathLst>
              <a:path w="2218064" h="1250595">
                <a:moveTo>
                  <a:pt x="0" y="0"/>
                </a:moveTo>
                <a:lnTo>
                  <a:pt x="2218064" y="0"/>
                </a:lnTo>
                <a:lnTo>
                  <a:pt x="2218064" y="1250595"/>
                </a:lnTo>
                <a:lnTo>
                  <a:pt x="0" y="1250595"/>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100" b="0" i="0">
                <a:solidFill>
                  <a:schemeClr val="tx1">
                    <a:lumMod val="75000"/>
                    <a:lumOff val="25000"/>
                  </a:schemeClr>
                </a:solidFill>
                <a:latin typeface="Arial Regular"/>
              </a:defRPr>
            </a:lvl1pPr>
          </a:lstStyle>
          <a:p>
            <a:r>
              <a:rPr lang="en-US"/>
              <a:t>Image Holder</a:t>
            </a:r>
          </a:p>
        </p:txBody>
      </p:sp>
      <p:sp>
        <p:nvSpPr>
          <p:cNvPr id="8" name="Text Placeholder 3"/>
          <p:cNvSpPr>
            <a:spLocks noGrp="1"/>
          </p:cNvSpPr>
          <p:nvPr>
            <p:ph type="body" sz="half" idx="2" hasCustomPrompt="1"/>
          </p:nvPr>
        </p:nvSpPr>
        <p:spPr>
          <a:xfrm>
            <a:off x="508004" y="1178432"/>
            <a:ext cx="11157819" cy="231007"/>
          </a:xfrm>
          <a:prstGeom prst="rect">
            <a:avLst/>
          </a:prstGeom>
        </p:spPr>
        <p:txBody>
          <a:bodyPr wrap="none" lIns="0" tIns="0" rIns="0" bIns="0" anchor="t">
            <a:noAutofit/>
          </a:bodyPr>
          <a:lstStyle>
            <a:lvl1pPr marL="0" indent="0" algn="ctr">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10" name="Title 2"/>
          <p:cNvSpPr>
            <a:spLocks noGrp="1"/>
          </p:cNvSpPr>
          <p:nvPr>
            <p:ph type="title"/>
          </p:nvPr>
        </p:nvSpPr>
        <p:spPr>
          <a:xfrm>
            <a:off x="508004" y="455090"/>
            <a:ext cx="11157819" cy="660511"/>
          </a:xfrm>
          <a:prstGeom prst="rect">
            <a:avLst/>
          </a:prstGeom>
        </p:spPr>
        <p:txBody>
          <a:bodyPr lIns="0" tIns="0" rIns="0" bIns="0" anchor="t"/>
          <a:lstStyle>
            <a:lvl1pPr algn="ctr">
              <a:defRPr sz="4267" b="0" i="0">
                <a:solidFill>
                  <a:schemeClr val="accent5"/>
                </a:solidFill>
                <a:latin typeface="Arial Regular"/>
              </a:defRPr>
            </a:lvl1pPr>
          </a:lstStyle>
          <a:p>
            <a:r>
              <a:rPr lang="en-US"/>
              <a:t>Click to edit Master title style</a:t>
            </a:r>
          </a:p>
        </p:txBody>
      </p:sp>
      <p:sp>
        <p:nvSpPr>
          <p:cNvPr id="36" name="Picture Placeholder 35"/>
          <p:cNvSpPr>
            <a:spLocks noGrp="1"/>
          </p:cNvSpPr>
          <p:nvPr>
            <p:ph type="pic" sz="quarter" idx="13" hasCustomPrompt="1"/>
          </p:nvPr>
        </p:nvSpPr>
        <p:spPr>
          <a:xfrm>
            <a:off x="8559304" y="2514743"/>
            <a:ext cx="2957419" cy="1250595"/>
          </a:xfrm>
          <a:custGeom>
            <a:avLst/>
            <a:gdLst>
              <a:gd name="connsiteX0" fmla="*/ 0 w 2218064"/>
              <a:gd name="connsiteY0" fmla="*/ 0 h 1250595"/>
              <a:gd name="connsiteX1" fmla="*/ 2218064 w 2218064"/>
              <a:gd name="connsiteY1" fmla="*/ 0 h 1250595"/>
              <a:gd name="connsiteX2" fmla="*/ 2218064 w 2218064"/>
              <a:gd name="connsiteY2" fmla="*/ 1250595 h 1250595"/>
              <a:gd name="connsiteX3" fmla="*/ 0 w 2218064"/>
              <a:gd name="connsiteY3" fmla="*/ 1250595 h 1250595"/>
            </a:gdLst>
            <a:ahLst/>
            <a:cxnLst>
              <a:cxn ang="0">
                <a:pos x="connsiteX0" y="connsiteY0"/>
              </a:cxn>
              <a:cxn ang="0">
                <a:pos x="connsiteX1" y="connsiteY1"/>
              </a:cxn>
              <a:cxn ang="0">
                <a:pos x="connsiteX2" y="connsiteY2"/>
              </a:cxn>
              <a:cxn ang="0">
                <a:pos x="connsiteX3" y="connsiteY3"/>
              </a:cxn>
            </a:cxnLst>
            <a:rect l="l" t="t" r="r" b="b"/>
            <a:pathLst>
              <a:path w="2218064" h="1250595">
                <a:moveTo>
                  <a:pt x="0" y="0"/>
                </a:moveTo>
                <a:lnTo>
                  <a:pt x="2218064" y="0"/>
                </a:lnTo>
                <a:lnTo>
                  <a:pt x="2218064" y="1250595"/>
                </a:lnTo>
                <a:lnTo>
                  <a:pt x="0" y="1250595"/>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100" b="0" i="0">
                <a:solidFill>
                  <a:schemeClr val="tx1">
                    <a:lumMod val="75000"/>
                    <a:lumOff val="25000"/>
                  </a:schemeClr>
                </a:solidFill>
                <a:latin typeface="Arial Regular"/>
              </a:defRPr>
            </a:lvl1pPr>
          </a:lstStyle>
          <a:p>
            <a:r>
              <a:rPr lang="en-US"/>
              <a:t>Image Holder</a:t>
            </a:r>
          </a:p>
        </p:txBody>
      </p:sp>
      <p:sp>
        <p:nvSpPr>
          <p:cNvPr id="34" name="Picture Placeholder 33"/>
          <p:cNvSpPr>
            <a:spLocks noGrp="1"/>
          </p:cNvSpPr>
          <p:nvPr>
            <p:ph type="pic" sz="quarter" idx="14" hasCustomPrompt="1"/>
          </p:nvPr>
        </p:nvSpPr>
        <p:spPr>
          <a:xfrm>
            <a:off x="648561" y="2514743"/>
            <a:ext cx="2957419" cy="1250595"/>
          </a:xfrm>
          <a:custGeom>
            <a:avLst/>
            <a:gdLst>
              <a:gd name="connsiteX0" fmla="*/ 0 w 2218064"/>
              <a:gd name="connsiteY0" fmla="*/ 0 h 1250595"/>
              <a:gd name="connsiteX1" fmla="*/ 2218064 w 2218064"/>
              <a:gd name="connsiteY1" fmla="*/ 0 h 1250595"/>
              <a:gd name="connsiteX2" fmla="*/ 2218064 w 2218064"/>
              <a:gd name="connsiteY2" fmla="*/ 1250595 h 1250595"/>
              <a:gd name="connsiteX3" fmla="*/ 0 w 2218064"/>
              <a:gd name="connsiteY3" fmla="*/ 1250595 h 1250595"/>
            </a:gdLst>
            <a:ahLst/>
            <a:cxnLst>
              <a:cxn ang="0">
                <a:pos x="connsiteX0" y="connsiteY0"/>
              </a:cxn>
              <a:cxn ang="0">
                <a:pos x="connsiteX1" y="connsiteY1"/>
              </a:cxn>
              <a:cxn ang="0">
                <a:pos x="connsiteX2" y="connsiteY2"/>
              </a:cxn>
              <a:cxn ang="0">
                <a:pos x="connsiteX3" y="connsiteY3"/>
              </a:cxn>
            </a:cxnLst>
            <a:rect l="l" t="t" r="r" b="b"/>
            <a:pathLst>
              <a:path w="2218064" h="1250595">
                <a:moveTo>
                  <a:pt x="0" y="0"/>
                </a:moveTo>
                <a:lnTo>
                  <a:pt x="2218064" y="0"/>
                </a:lnTo>
                <a:lnTo>
                  <a:pt x="2218064" y="1250595"/>
                </a:lnTo>
                <a:lnTo>
                  <a:pt x="0" y="1250595"/>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100" b="0" i="0">
                <a:solidFill>
                  <a:schemeClr val="tx1">
                    <a:lumMod val="75000"/>
                    <a:lumOff val="25000"/>
                  </a:schemeClr>
                </a:solidFill>
                <a:latin typeface="Arial Regular"/>
              </a:defRPr>
            </a:lvl1pPr>
          </a:lstStyle>
          <a:p>
            <a:r>
              <a:rPr lang="en-US"/>
              <a:t>Image Holder</a:t>
            </a:r>
          </a:p>
        </p:txBody>
      </p:sp>
      <p:cxnSp>
        <p:nvCxnSpPr>
          <p:cNvPr id="7" name="Straight Connector 6"/>
          <p:cNvCxnSpPr/>
          <p:nvPr/>
        </p:nvCxnSpPr>
        <p:spPr>
          <a:xfrm>
            <a:off x="5249334" y="328089"/>
            <a:ext cx="1693333"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3B914DF-9447-634D-B822-9B9B37B18C5F}"/>
              </a:ext>
            </a:extLst>
          </p:cNvPr>
          <p:cNvPicPr>
            <a:picLocks noChangeAspect="1"/>
          </p:cNvPicPr>
          <p:nvPr/>
        </p:nvPicPr>
        <p:blipFill>
          <a:blip r:embed="rId2"/>
          <a:stretch>
            <a:fillRect/>
          </a:stretch>
        </p:blipFill>
        <p:spPr>
          <a:xfrm>
            <a:off x="0" y="6788692"/>
            <a:ext cx="12192000" cy="69309"/>
          </a:xfrm>
          <a:prstGeom prst="rect">
            <a:avLst/>
          </a:prstGeom>
        </p:spPr>
      </p:pic>
    </p:spTree>
    <p:extLst>
      <p:ext uri="{BB962C8B-B14F-4D97-AF65-F5344CB8AC3E}">
        <p14:creationId xmlns:p14="http://schemas.microsoft.com/office/powerpoint/2010/main" val="14220015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cSld name="137_L 7">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0" y="1"/>
            <a:ext cx="6096000" cy="6788691"/>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8" name="Text Placeholder 3"/>
          <p:cNvSpPr>
            <a:spLocks noGrp="1"/>
          </p:cNvSpPr>
          <p:nvPr>
            <p:ph type="body" sz="half" idx="36" hasCustomPrompt="1"/>
          </p:nvPr>
        </p:nvSpPr>
        <p:spPr>
          <a:xfrm>
            <a:off x="6620933" y="1178432"/>
            <a:ext cx="5044889" cy="231007"/>
          </a:xfrm>
          <a:prstGeom prst="rect">
            <a:avLst/>
          </a:prstGeom>
        </p:spPr>
        <p:txBody>
          <a:bodyPr wrap="none" lIns="0" tIns="0" rIns="0" bIns="0" anchor="t">
            <a:noAutofit/>
          </a:bodyPr>
          <a:lstStyle>
            <a:lvl1pPr marL="0" indent="0" algn="l">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10" name="Title 2"/>
          <p:cNvSpPr>
            <a:spLocks noGrp="1"/>
          </p:cNvSpPr>
          <p:nvPr>
            <p:ph type="title" hasCustomPrompt="1"/>
          </p:nvPr>
        </p:nvSpPr>
        <p:spPr>
          <a:xfrm>
            <a:off x="6620932" y="455090"/>
            <a:ext cx="5044891" cy="660511"/>
          </a:xfrm>
          <a:prstGeom prst="rect">
            <a:avLst/>
          </a:prstGeom>
        </p:spPr>
        <p:txBody>
          <a:bodyPr lIns="0" tIns="0" rIns="0" bIns="0" anchor="t"/>
          <a:lstStyle>
            <a:lvl1pPr algn="l">
              <a:defRPr sz="4267" b="0" i="0">
                <a:solidFill>
                  <a:schemeClr val="accent5"/>
                </a:solidFill>
                <a:latin typeface="Arial Regular"/>
              </a:defRPr>
            </a:lvl1pPr>
          </a:lstStyle>
          <a:p>
            <a:r>
              <a:rPr lang="en-US"/>
              <a:t>Edit title</a:t>
            </a:r>
          </a:p>
        </p:txBody>
      </p:sp>
      <p:cxnSp>
        <p:nvCxnSpPr>
          <p:cNvPr id="5" name="Straight Connector 4"/>
          <p:cNvCxnSpPr/>
          <p:nvPr/>
        </p:nvCxnSpPr>
        <p:spPr>
          <a:xfrm>
            <a:off x="6620932" y="328089"/>
            <a:ext cx="1693333"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3FBB942-5F41-D346-B90E-148C88766417}"/>
              </a:ext>
            </a:extLst>
          </p:cNvPr>
          <p:cNvPicPr>
            <a:picLocks noChangeAspect="1"/>
          </p:cNvPicPr>
          <p:nvPr/>
        </p:nvPicPr>
        <p:blipFill>
          <a:blip r:embed="rId2"/>
          <a:stretch>
            <a:fillRect/>
          </a:stretch>
        </p:blipFill>
        <p:spPr>
          <a:xfrm>
            <a:off x="0" y="6788692"/>
            <a:ext cx="12192000" cy="69309"/>
          </a:xfrm>
          <a:prstGeom prst="rect">
            <a:avLst/>
          </a:prstGeom>
        </p:spPr>
      </p:pic>
    </p:spTree>
    <p:extLst>
      <p:ext uri="{BB962C8B-B14F-4D97-AF65-F5344CB8AC3E}">
        <p14:creationId xmlns:p14="http://schemas.microsoft.com/office/powerpoint/2010/main" val="184261870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98_L 7">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4677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99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cxnSp>
        <p:nvCxnSpPr>
          <p:cNvPr id="4" name="Straight Connector 3"/>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28221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16_L 7">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1" y="0"/>
            <a:ext cx="12192000" cy="6858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30219278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03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815497" y="2001323"/>
            <a:ext cx="2540178"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3498313" y="2001323"/>
            <a:ext cx="2540178"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8" name="Picture Placeholder 5">
            <a:extLst>
              <a:ext uri="{FF2B5EF4-FFF2-40B4-BE49-F238E27FC236}">
                <a16:creationId xmlns:a16="http://schemas.microsoft.com/office/drawing/2014/main" id="{C0C7254D-9871-41CA-B62C-64C59AFF11A1}"/>
              </a:ext>
            </a:extLst>
          </p:cNvPr>
          <p:cNvSpPr>
            <a:spLocks noGrp="1"/>
          </p:cNvSpPr>
          <p:nvPr>
            <p:ph type="pic" sz="quarter" idx="21"/>
          </p:nvPr>
        </p:nvSpPr>
        <p:spPr>
          <a:xfrm>
            <a:off x="6181129" y="2001323"/>
            <a:ext cx="2540178"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0" name="Picture Placeholder 5">
            <a:extLst>
              <a:ext uri="{FF2B5EF4-FFF2-40B4-BE49-F238E27FC236}">
                <a16:creationId xmlns:a16="http://schemas.microsoft.com/office/drawing/2014/main" id="{C0C7254D-9871-41CA-B62C-64C59AFF11A1}"/>
              </a:ext>
            </a:extLst>
          </p:cNvPr>
          <p:cNvSpPr>
            <a:spLocks noGrp="1"/>
          </p:cNvSpPr>
          <p:nvPr>
            <p:ph type="pic" sz="quarter" idx="22"/>
          </p:nvPr>
        </p:nvSpPr>
        <p:spPr>
          <a:xfrm>
            <a:off x="8863945" y="2001323"/>
            <a:ext cx="2540178"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9" name="Straight Connector 8"/>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38432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17_L 7">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C0C7254D-9871-41CA-B62C-64C59AFF11A1}"/>
              </a:ext>
            </a:extLst>
          </p:cNvPr>
          <p:cNvSpPr>
            <a:spLocks noGrp="1"/>
          </p:cNvSpPr>
          <p:nvPr>
            <p:ph type="pic" sz="quarter" idx="19"/>
          </p:nvPr>
        </p:nvSpPr>
        <p:spPr>
          <a:xfrm>
            <a:off x="579550" y="463640"/>
            <a:ext cx="2601533" cy="1828800"/>
          </a:xfrm>
          <a:custGeom>
            <a:avLst/>
            <a:gdLst>
              <a:gd name="connsiteX0" fmla="*/ 0 w 2601533"/>
              <a:gd name="connsiteY0" fmla="*/ 0 h 1828800"/>
              <a:gd name="connsiteX1" fmla="*/ 2601533 w 2601533"/>
              <a:gd name="connsiteY1" fmla="*/ 0 h 1828800"/>
              <a:gd name="connsiteX2" fmla="*/ 2601533 w 2601533"/>
              <a:gd name="connsiteY2" fmla="*/ 1828800 h 1828800"/>
              <a:gd name="connsiteX3" fmla="*/ 0 w 2601533"/>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601533" h="1828800">
                <a:moveTo>
                  <a:pt x="0" y="0"/>
                </a:moveTo>
                <a:lnTo>
                  <a:pt x="2601533" y="0"/>
                </a:lnTo>
                <a:lnTo>
                  <a:pt x="2601533" y="1828800"/>
                </a:lnTo>
                <a:lnTo>
                  <a:pt x="0" y="1828800"/>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4" name="Picture Placeholder 23">
            <a:extLst>
              <a:ext uri="{FF2B5EF4-FFF2-40B4-BE49-F238E27FC236}">
                <a16:creationId xmlns:a16="http://schemas.microsoft.com/office/drawing/2014/main" id="{C0C7254D-9871-41CA-B62C-64C59AFF11A1}"/>
              </a:ext>
            </a:extLst>
          </p:cNvPr>
          <p:cNvSpPr>
            <a:spLocks noGrp="1"/>
          </p:cNvSpPr>
          <p:nvPr>
            <p:ph type="pic" sz="quarter" idx="20"/>
          </p:nvPr>
        </p:nvSpPr>
        <p:spPr>
          <a:xfrm>
            <a:off x="4823139" y="463640"/>
            <a:ext cx="2601533" cy="1828800"/>
          </a:xfrm>
          <a:custGeom>
            <a:avLst/>
            <a:gdLst>
              <a:gd name="connsiteX0" fmla="*/ 0 w 2601533"/>
              <a:gd name="connsiteY0" fmla="*/ 0 h 1828800"/>
              <a:gd name="connsiteX1" fmla="*/ 2601533 w 2601533"/>
              <a:gd name="connsiteY1" fmla="*/ 0 h 1828800"/>
              <a:gd name="connsiteX2" fmla="*/ 2601533 w 2601533"/>
              <a:gd name="connsiteY2" fmla="*/ 1828800 h 1828800"/>
              <a:gd name="connsiteX3" fmla="*/ 0 w 2601533"/>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601533" h="1828800">
                <a:moveTo>
                  <a:pt x="0" y="0"/>
                </a:moveTo>
                <a:lnTo>
                  <a:pt x="2601533" y="0"/>
                </a:lnTo>
                <a:lnTo>
                  <a:pt x="2601533" y="1828800"/>
                </a:lnTo>
                <a:lnTo>
                  <a:pt x="0" y="1828800"/>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5" name="Picture Placeholder 24">
            <a:extLst>
              <a:ext uri="{FF2B5EF4-FFF2-40B4-BE49-F238E27FC236}">
                <a16:creationId xmlns:a16="http://schemas.microsoft.com/office/drawing/2014/main" id="{C0C7254D-9871-41CA-B62C-64C59AFF11A1}"/>
              </a:ext>
            </a:extLst>
          </p:cNvPr>
          <p:cNvSpPr>
            <a:spLocks noGrp="1"/>
          </p:cNvSpPr>
          <p:nvPr>
            <p:ph type="pic" sz="quarter" idx="21"/>
          </p:nvPr>
        </p:nvSpPr>
        <p:spPr>
          <a:xfrm>
            <a:off x="9066728" y="463640"/>
            <a:ext cx="2601533" cy="1828800"/>
          </a:xfrm>
          <a:custGeom>
            <a:avLst/>
            <a:gdLst>
              <a:gd name="connsiteX0" fmla="*/ 0 w 2601533"/>
              <a:gd name="connsiteY0" fmla="*/ 0 h 1828800"/>
              <a:gd name="connsiteX1" fmla="*/ 2601533 w 2601533"/>
              <a:gd name="connsiteY1" fmla="*/ 0 h 1828800"/>
              <a:gd name="connsiteX2" fmla="*/ 2601533 w 2601533"/>
              <a:gd name="connsiteY2" fmla="*/ 1828800 h 1828800"/>
              <a:gd name="connsiteX3" fmla="*/ 0 w 2601533"/>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601533" h="1828800">
                <a:moveTo>
                  <a:pt x="0" y="0"/>
                </a:moveTo>
                <a:lnTo>
                  <a:pt x="2601533" y="0"/>
                </a:lnTo>
                <a:lnTo>
                  <a:pt x="2601533" y="1828800"/>
                </a:lnTo>
                <a:lnTo>
                  <a:pt x="0" y="1828800"/>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6" name="Picture Placeholder 25">
            <a:extLst>
              <a:ext uri="{FF2B5EF4-FFF2-40B4-BE49-F238E27FC236}">
                <a16:creationId xmlns:a16="http://schemas.microsoft.com/office/drawing/2014/main" id="{C0C7254D-9871-41CA-B62C-64C59AFF11A1}"/>
              </a:ext>
            </a:extLst>
          </p:cNvPr>
          <p:cNvSpPr>
            <a:spLocks noGrp="1"/>
          </p:cNvSpPr>
          <p:nvPr>
            <p:ph type="pic" sz="quarter" idx="22"/>
          </p:nvPr>
        </p:nvSpPr>
        <p:spPr>
          <a:xfrm>
            <a:off x="2701345" y="3554568"/>
            <a:ext cx="2601533" cy="1828800"/>
          </a:xfrm>
          <a:custGeom>
            <a:avLst/>
            <a:gdLst>
              <a:gd name="connsiteX0" fmla="*/ 0 w 2601533"/>
              <a:gd name="connsiteY0" fmla="*/ 0 h 1828800"/>
              <a:gd name="connsiteX1" fmla="*/ 2601533 w 2601533"/>
              <a:gd name="connsiteY1" fmla="*/ 0 h 1828800"/>
              <a:gd name="connsiteX2" fmla="*/ 2601533 w 2601533"/>
              <a:gd name="connsiteY2" fmla="*/ 1828800 h 1828800"/>
              <a:gd name="connsiteX3" fmla="*/ 0 w 2601533"/>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601533" h="1828800">
                <a:moveTo>
                  <a:pt x="0" y="0"/>
                </a:moveTo>
                <a:lnTo>
                  <a:pt x="2601533" y="0"/>
                </a:lnTo>
                <a:lnTo>
                  <a:pt x="2601533" y="1828800"/>
                </a:lnTo>
                <a:lnTo>
                  <a:pt x="0" y="1828800"/>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7" name="Picture Placeholder 26">
            <a:extLst>
              <a:ext uri="{FF2B5EF4-FFF2-40B4-BE49-F238E27FC236}">
                <a16:creationId xmlns:a16="http://schemas.microsoft.com/office/drawing/2014/main" id="{C0C7254D-9871-41CA-B62C-64C59AFF11A1}"/>
              </a:ext>
            </a:extLst>
          </p:cNvPr>
          <p:cNvSpPr>
            <a:spLocks noGrp="1"/>
          </p:cNvSpPr>
          <p:nvPr>
            <p:ph type="pic" sz="quarter" idx="23"/>
          </p:nvPr>
        </p:nvSpPr>
        <p:spPr>
          <a:xfrm>
            <a:off x="6944934" y="3554568"/>
            <a:ext cx="2601533" cy="1828800"/>
          </a:xfrm>
          <a:custGeom>
            <a:avLst/>
            <a:gdLst>
              <a:gd name="connsiteX0" fmla="*/ 0 w 2601533"/>
              <a:gd name="connsiteY0" fmla="*/ 0 h 1828800"/>
              <a:gd name="connsiteX1" fmla="*/ 2601533 w 2601533"/>
              <a:gd name="connsiteY1" fmla="*/ 0 h 1828800"/>
              <a:gd name="connsiteX2" fmla="*/ 2601533 w 2601533"/>
              <a:gd name="connsiteY2" fmla="*/ 1828800 h 1828800"/>
              <a:gd name="connsiteX3" fmla="*/ 0 w 2601533"/>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601533" h="1828800">
                <a:moveTo>
                  <a:pt x="0" y="0"/>
                </a:moveTo>
                <a:lnTo>
                  <a:pt x="2601533" y="0"/>
                </a:lnTo>
                <a:lnTo>
                  <a:pt x="2601533" y="1828800"/>
                </a:lnTo>
                <a:lnTo>
                  <a:pt x="0" y="1828800"/>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22458430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23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19"/>
          </p:nvPr>
        </p:nvSpPr>
        <p:spPr>
          <a:xfrm>
            <a:off x="609601" y="2159000"/>
            <a:ext cx="3583786" cy="3583786"/>
          </a:xfrm>
          <a:custGeom>
            <a:avLst/>
            <a:gdLst>
              <a:gd name="connsiteX0" fmla="*/ 1742535 w 3485070"/>
              <a:gd name="connsiteY0" fmla="*/ 0 h 3485070"/>
              <a:gd name="connsiteX1" fmla="*/ 3485070 w 3485070"/>
              <a:gd name="connsiteY1" fmla="*/ 1742535 h 3485070"/>
              <a:gd name="connsiteX2" fmla="*/ 1742535 w 3485070"/>
              <a:gd name="connsiteY2" fmla="*/ 3485070 h 3485070"/>
              <a:gd name="connsiteX3" fmla="*/ 0 w 3485070"/>
              <a:gd name="connsiteY3" fmla="*/ 1742535 h 3485070"/>
              <a:gd name="connsiteX4" fmla="*/ 1742535 w 3485070"/>
              <a:gd name="connsiteY4" fmla="*/ 0 h 3485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5070" h="3485070">
                <a:moveTo>
                  <a:pt x="1742535" y="0"/>
                </a:moveTo>
                <a:cubicBezTo>
                  <a:pt x="2704911" y="0"/>
                  <a:pt x="3485070" y="780159"/>
                  <a:pt x="3485070" y="1742535"/>
                </a:cubicBezTo>
                <a:cubicBezTo>
                  <a:pt x="3485070" y="2704911"/>
                  <a:pt x="2704911" y="3485070"/>
                  <a:pt x="1742535" y="3485070"/>
                </a:cubicBezTo>
                <a:cubicBezTo>
                  <a:pt x="780159" y="3485070"/>
                  <a:pt x="0" y="2704911"/>
                  <a:pt x="0" y="1742535"/>
                </a:cubicBezTo>
                <a:cubicBezTo>
                  <a:pt x="0" y="780159"/>
                  <a:pt x="780159" y="0"/>
                  <a:pt x="1742535" y="0"/>
                </a:cubicBez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5" name="Straight Connector 4"/>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096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solidFill>
                  <a:prstClr val="white"/>
                </a:solidFill>
              </a:rPr>
              <a:pPr/>
              <a:t>10/13/2022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7883664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28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10" name="Picture Placeholder 5">
            <a:extLst>
              <a:ext uri="{FF2B5EF4-FFF2-40B4-BE49-F238E27FC236}">
                <a16:creationId xmlns:a16="http://schemas.microsoft.com/office/drawing/2014/main" id="{C0C7254D-9871-41CA-B62C-64C59AFF11A1}"/>
              </a:ext>
            </a:extLst>
          </p:cNvPr>
          <p:cNvSpPr>
            <a:spLocks noGrp="1"/>
          </p:cNvSpPr>
          <p:nvPr>
            <p:ph type="pic" sz="quarter" idx="22"/>
          </p:nvPr>
        </p:nvSpPr>
        <p:spPr>
          <a:xfrm>
            <a:off x="0" y="1863307"/>
            <a:ext cx="12191999" cy="286397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5" name="Straight Connector 4"/>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91825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29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780988" y="2096213"/>
            <a:ext cx="2445288" cy="328666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9"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3506935" y="2096213"/>
            <a:ext cx="2445288" cy="328666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3" name="Picture Placeholder 5">
            <a:extLst>
              <a:ext uri="{FF2B5EF4-FFF2-40B4-BE49-F238E27FC236}">
                <a16:creationId xmlns:a16="http://schemas.microsoft.com/office/drawing/2014/main" id="{C0C7254D-9871-41CA-B62C-64C59AFF11A1}"/>
              </a:ext>
            </a:extLst>
          </p:cNvPr>
          <p:cNvSpPr>
            <a:spLocks noGrp="1"/>
          </p:cNvSpPr>
          <p:nvPr>
            <p:ph type="pic" sz="quarter" idx="21"/>
          </p:nvPr>
        </p:nvSpPr>
        <p:spPr>
          <a:xfrm>
            <a:off x="6232882" y="2096213"/>
            <a:ext cx="2445288" cy="328666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4" name="Picture Placeholder 5">
            <a:extLst>
              <a:ext uri="{FF2B5EF4-FFF2-40B4-BE49-F238E27FC236}">
                <a16:creationId xmlns:a16="http://schemas.microsoft.com/office/drawing/2014/main" id="{C0C7254D-9871-41CA-B62C-64C59AFF11A1}"/>
              </a:ext>
            </a:extLst>
          </p:cNvPr>
          <p:cNvSpPr>
            <a:spLocks noGrp="1"/>
          </p:cNvSpPr>
          <p:nvPr>
            <p:ph type="pic" sz="quarter" idx="22"/>
          </p:nvPr>
        </p:nvSpPr>
        <p:spPr>
          <a:xfrm>
            <a:off x="8958829" y="2096213"/>
            <a:ext cx="2445288" cy="328666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8" name="Straight Connector 7"/>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36842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06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0" y="2001323"/>
            <a:ext cx="3044952"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9"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3049016" y="2001323"/>
            <a:ext cx="3044952"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3" name="Picture Placeholder 5">
            <a:extLst>
              <a:ext uri="{FF2B5EF4-FFF2-40B4-BE49-F238E27FC236}">
                <a16:creationId xmlns:a16="http://schemas.microsoft.com/office/drawing/2014/main" id="{C0C7254D-9871-41CA-B62C-64C59AFF11A1}"/>
              </a:ext>
            </a:extLst>
          </p:cNvPr>
          <p:cNvSpPr>
            <a:spLocks noGrp="1"/>
          </p:cNvSpPr>
          <p:nvPr>
            <p:ph type="pic" sz="quarter" idx="21"/>
          </p:nvPr>
        </p:nvSpPr>
        <p:spPr>
          <a:xfrm>
            <a:off x="6098032" y="2001323"/>
            <a:ext cx="3044952"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4" name="Picture Placeholder 5">
            <a:extLst>
              <a:ext uri="{FF2B5EF4-FFF2-40B4-BE49-F238E27FC236}">
                <a16:creationId xmlns:a16="http://schemas.microsoft.com/office/drawing/2014/main" id="{C0C7254D-9871-41CA-B62C-64C59AFF11A1}"/>
              </a:ext>
            </a:extLst>
          </p:cNvPr>
          <p:cNvSpPr>
            <a:spLocks noGrp="1"/>
          </p:cNvSpPr>
          <p:nvPr>
            <p:ph type="pic" sz="quarter" idx="22"/>
          </p:nvPr>
        </p:nvSpPr>
        <p:spPr>
          <a:xfrm>
            <a:off x="9147048" y="2001323"/>
            <a:ext cx="3044952" cy="2277374"/>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8" name="Straight Connector 7"/>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54078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30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9"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0" y="1821365"/>
            <a:ext cx="3044952" cy="307100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3"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6095322" y="1821365"/>
            <a:ext cx="3044952" cy="307100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6" name="Straight Connector 5"/>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43760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33_L 7">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0" y="0"/>
            <a:ext cx="12191999" cy="4547481"/>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24973072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46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522859" y="2136912"/>
            <a:ext cx="3578225" cy="2286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8095234" y="2136912"/>
            <a:ext cx="3578225" cy="2286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21"/>
          </p:nvPr>
        </p:nvSpPr>
        <p:spPr>
          <a:xfrm>
            <a:off x="4309047" y="2136912"/>
            <a:ext cx="3578225" cy="2286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7" name="Straight Connector 6"/>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21337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81_L 7">
    <p:spTree>
      <p:nvGrpSpPr>
        <p:cNvPr id="1" name=""/>
        <p:cNvGrpSpPr/>
        <p:nvPr/>
      </p:nvGrpSpPr>
      <p:grpSpPr>
        <a:xfrm>
          <a:off x="0" y="0"/>
          <a:ext cx="0" cy="0"/>
          <a:chOff x="0" y="0"/>
          <a:chExt cx="0" cy="0"/>
        </a:xfrm>
      </p:grpSpPr>
      <p:sp>
        <p:nvSpPr>
          <p:cNvPr id="3" name="Picture Placeholder 16">
            <a:extLst>
              <a:ext uri="{FF2B5EF4-FFF2-40B4-BE49-F238E27FC236}">
                <a16:creationId xmlns:a16="http://schemas.microsoft.com/office/drawing/2014/main" id="{327E2804-5EC8-47FE-867F-A396C3B9809A}"/>
              </a:ext>
            </a:extLst>
          </p:cNvPr>
          <p:cNvSpPr>
            <a:spLocks noGrp="1"/>
          </p:cNvSpPr>
          <p:nvPr>
            <p:ph type="pic" sz="quarter" idx="14"/>
          </p:nvPr>
        </p:nvSpPr>
        <p:spPr>
          <a:xfrm>
            <a:off x="0" y="0"/>
            <a:ext cx="7921592" cy="685800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Tree>
    <p:extLst>
      <p:ext uri="{BB962C8B-B14F-4D97-AF65-F5344CB8AC3E}">
        <p14:creationId xmlns:p14="http://schemas.microsoft.com/office/powerpoint/2010/main" val="110243643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82_L 7">
    <p:spTree>
      <p:nvGrpSpPr>
        <p:cNvPr id="1" name=""/>
        <p:cNvGrpSpPr/>
        <p:nvPr/>
      </p:nvGrpSpPr>
      <p:grpSpPr>
        <a:xfrm>
          <a:off x="0" y="0"/>
          <a:ext cx="0" cy="0"/>
          <a:chOff x="0" y="0"/>
          <a:chExt cx="0" cy="0"/>
        </a:xfrm>
      </p:grpSpPr>
      <p:sp>
        <p:nvSpPr>
          <p:cNvPr id="3" name="Picture Placeholder 16">
            <a:extLst>
              <a:ext uri="{FF2B5EF4-FFF2-40B4-BE49-F238E27FC236}">
                <a16:creationId xmlns:a16="http://schemas.microsoft.com/office/drawing/2014/main" id="{327E2804-5EC8-47FE-867F-A396C3B9809A}"/>
              </a:ext>
            </a:extLst>
          </p:cNvPr>
          <p:cNvSpPr>
            <a:spLocks noGrp="1"/>
          </p:cNvSpPr>
          <p:nvPr>
            <p:ph type="pic" sz="quarter" idx="14"/>
          </p:nvPr>
        </p:nvSpPr>
        <p:spPr>
          <a:xfrm>
            <a:off x="0" y="0"/>
            <a:ext cx="12192000" cy="4580626"/>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Tree>
    <p:extLst>
      <p:ext uri="{BB962C8B-B14F-4D97-AF65-F5344CB8AC3E}">
        <p14:creationId xmlns:p14="http://schemas.microsoft.com/office/powerpoint/2010/main" val="292752582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6564085" y="455085"/>
            <a:ext cx="5112911" cy="660511"/>
          </a:xfrm>
          <a:prstGeom prst="rect">
            <a:avLst/>
          </a:prstGeom>
        </p:spPr>
        <p:txBody>
          <a:bodyPr lIns="0" tIns="0" rIns="0" bIns="0" anchor="ctr"/>
          <a:lstStyle>
            <a:lvl1pPr algn="l">
              <a:defRPr sz="4800">
                <a:solidFill>
                  <a:schemeClr val="accent5"/>
                </a:solidFill>
              </a:defRPr>
            </a:lvl1pPr>
          </a:lstStyle>
          <a:p>
            <a:r>
              <a:rPr lang="en-US"/>
              <a:t>Click to edit title</a:t>
            </a:r>
          </a:p>
        </p:txBody>
      </p:sp>
      <p:sp>
        <p:nvSpPr>
          <p:cNvPr id="11"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6564085" y="1161801"/>
            <a:ext cx="5112911" cy="231007"/>
          </a:xfrm>
          <a:prstGeom prst="rect">
            <a:avLst/>
          </a:prstGeom>
        </p:spPr>
        <p:txBody>
          <a:bodyPr wrap="none" lIns="0" tIns="0" rIns="0" bIns="0" anchor="ctr">
            <a:noAutofit/>
          </a:bodyPr>
          <a:lstStyle>
            <a:lvl1pPr marL="0" indent="0" algn="l">
              <a:buNone/>
              <a:defRPr sz="1600"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8165" y="0"/>
            <a:ext cx="6134099" cy="6858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6" name="Straight Connector 5"/>
          <p:cNvCxnSpPr/>
          <p:nvPr userDrawn="1"/>
        </p:nvCxnSpPr>
        <p:spPr>
          <a:xfrm>
            <a:off x="6564085"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84535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5_Title">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522502" y="455085"/>
            <a:ext cx="5112911" cy="660511"/>
          </a:xfrm>
          <a:prstGeom prst="rect">
            <a:avLst/>
          </a:prstGeom>
        </p:spPr>
        <p:txBody>
          <a:bodyPr lIns="0" tIns="0" rIns="0" bIns="0" anchor="ctr"/>
          <a:lstStyle>
            <a:lvl1pPr algn="l">
              <a:defRPr sz="4800">
                <a:solidFill>
                  <a:schemeClr val="accent5"/>
                </a:solidFill>
              </a:defRPr>
            </a:lvl1pPr>
          </a:lstStyle>
          <a:p>
            <a:r>
              <a:rPr lang="en-US"/>
              <a:t>Click to edit title</a:t>
            </a:r>
          </a:p>
        </p:txBody>
      </p:sp>
      <p:sp>
        <p:nvSpPr>
          <p:cNvPr id="11"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522502" y="1161801"/>
            <a:ext cx="5112911" cy="231007"/>
          </a:xfrm>
          <a:prstGeom prst="rect">
            <a:avLst/>
          </a:prstGeom>
        </p:spPr>
        <p:txBody>
          <a:bodyPr wrap="none" lIns="0" tIns="0" rIns="0" bIns="0" anchor="ctr">
            <a:noAutofit/>
          </a:bodyPr>
          <a:lstStyle>
            <a:lvl1pPr marL="0" indent="0" algn="l">
              <a:buNone/>
              <a:defRPr sz="1600"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6057901" y="0"/>
            <a:ext cx="6134099" cy="6858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6" name="Straight Connector 5"/>
          <p:cNvCxnSpPr/>
          <p:nvPr userDrawn="1"/>
        </p:nvCxnSpPr>
        <p:spPr>
          <a:xfrm>
            <a:off x="522502"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070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solidFill>
                  <a:prstClr val="white"/>
                </a:solidFill>
              </a:rPr>
              <a:pPr/>
              <a:t>10/13/2022</a:t>
            </a:fld>
            <a:endParaRPr lang="en-US">
              <a:solidFill>
                <a:prstClr val="white"/>
              </a:solidFill>
            </a:endParaRPr>
          </a:p>
        </p:txBody>
      </p:sp>
      <p:sp>
        <p:nvSpPr>
          <p:cNvPr id="6" name="Footer Placeholder 5"/>
          <p:cNvSpPr>
            <a:spLocks noGrp="1"/>
          </p:cNvSpPr>
          <p:nvPr>
            <p:ph type="ftr" sz="quarter" idx="11"/>
          </p:nvPr>
        </p:nvSpPr>
        <p:spPr>
          <a:xfrm>
            <a:off x="590396" y="6041362"/>
            <a:ext cx="3295413" cy="365125"/>
          </a:xfrm>
        </p:spPr>
        <p:txBody>
          <a:bodyPr/>
          <a:lstStyle/>
          <a:p>
            <a:endParaRPr lang="en-US">
              <a:solidFill>
                <a:prstClr val="white"/>
              </a:solidFill>
            </a:endParaRPr>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39992817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5_Titl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3577401" y="1193800"/>
            <a:ext cx="6845301" cy="44704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41811443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6_Titl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8582025" y="1866901"/>
            <a:ext cx="2790825" cy="20574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17"/>
          </p:nvPr>
        </p:nvSpPr>
        <p:spPr>
          <a:xfrm>
            <a:off x="1028701" y="1866900"/>
            <a:ext cx="2562226" cy="2057399"/>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Picture Placeholder 5">
            <a:extLst>
              <a:ext uri="{FF2B5EF4-FFF2-40B4-BE49-F238E27FC236}">
                <a16:creationId xmlns:a16="http://schemas.microsoft.com/office/drawing/2014/main" id="{C0C7254D-9871-41CA-B62C-64C59AFF11A1}"/>
              </a:ext>
            </a:extLst>
          </p:cNvPr>
          <p:cNvSpPr>
            <a:spLocks noGrp="1"/>
          </p:cNvSpPr>
          <p:nvPr>
            <p:ph type="pic" sz="quarter" idx="18"/>
          </p:nvPr>
        </p:nvSpPr>
        <p:spPr>
          <a:xfrm>
            <a:off x="1028701" y="4000499"/>
            <a:ext cx="4638674" cy="239077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4"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5"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11" name="Picture Placeholder 5">
            <a:extLst>
              <a:ext uri="{FF2B5EF4-FFF2-40B4-BE49-F238E27FC236}">
                <a16:creationId xmlns:a16="http://schemas.microsoft.com/office/drawing/2014/main" id="{C0C7254D-9871-41CA-B62C-64C59AFF11A1}"/>
              </a:ext>
            </a:extLst>
          </p:cNvPr>
          <p:cNvSpPr>
            <a:spLocks noGrp="1"/>
          </p:cNvSpPr>
          <p:nvPr>
            <p:ph type="pic" sz="quarter" idx="23"/>
          </p:nvPr>
        </p:nvSpPr>
        <p:spPr>
          <a:xfrm>
            <a:off x="3705659" y="1866900"/>
            <a:ext cx="4762500" cy="20574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Picture Placeholder 5">
            <a:extLst>
              <a:ext uri="{FF2B5EF4-FFF2-40B4-BE49-F238E27FC236}">
                <a16:creationId xmlns:a16="http://schemas.microsoft.com/office/drawing/2014/main" id="{C0C7254D-9871-41CA-B62C-64C59AFF11A1}"/>
              </a:ext>
            </a:extLst>
          </p:cNvPr>
          <p:cNvSpPr>
            <a:spLocks noGrp="1"/>
          </p:cNvSpPr>
          <p:nvPr>
            <p:ph type="pic" sz="quarter" idx="24"/>
          </p:nvPr>
        </p:nvSpPr>
        <p:spPr>
          <a:xfrm>
            <a:off x="5767388" y="4000499"/>
            <a:ext cx="2714625" cy="239077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6" name="Picture Placeholder 5">
            <a:extLst>
              <a:ext uri="{FF2B5EF4-FFF2-40B4-BE49-F238E27FC236}">
                <a16:creationId xmlns:a16="http://schemas.microsoft.com/office/drawing/2014/main" id="{C0C7254D-9871-41CA-B62C-64C59AFF11A1}"/>
              </a:ext>
            </a:extLst>
          </p:cNvPr>
          <p:cNvSpPr>
            <a:spLocks noGrp="1"/>
          </p:cNvSpPr>
          <p:nvPr>
            <p:ph type="pic" sz="quarter" idx="25"/>
          </p:nvPr>
        </p:nvSpPr>
        <p:spPr>
          <a:xfrm>
            <a:off x="8582025" y="4000499"/>
            <a:ext cx="2790825" cy="239077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10" name="Straight Connector 9"/>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47552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9_Title">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5"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10"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6257925" y="1864205"/>
            <a:ext cx="4571999" cy="308879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7"/>
          </p:nvPr>
        </p:nvSpPr>
        <p:spPr>
          <a:xfrm>
            <a:off x="1400175" y="1864205"/>
            <a:ext cx="4571999" cy="308879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6" name="Straight Connector 5"/>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74403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_Title 2">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85BA1271-122D-4A9A-98E7-3559A5EAF693}"/>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0" name="Title 2">
            <a:extLst>
              <a:ext uri="{FF2B5EF4-FFF2-40B4-BE49-F238E27FC236}">
                <a16:creationId xmlns:a16="http://schemas.microsoft.com/office/drawing/2014/main" id="{4A43DCC5-A85B-4451-A239-E0B60C4DEA6F}"/>
              </a:ext>
            </a:extLst>
          </p:cNvPr>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accent5"/>
                </a:solidFill>
              </a:defRPr>
            </a:lvl1pPr>
          </a:lstStyle>
          <a:p>
            <a:r>
              <a:rPr lang="en-US"/>
              <a:t>Click to edit Master title style</a:t>
            </a:r>
          </a:p>
        </p:txBody>
      </p:sp>
      <p:cxnSp>
        <p:nvCxnSpPr>
          <p:cNvPr id="4" name="Straight Connector 3"/>
          <p:cNvCxnSpPr/>
          <p:nvPr userDrawn="1"/>
        </p:nvCxnSpPr>
        <p:spPr>
          <a:xfrm>
            <a:off x="508001"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79292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7_Main Slide">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3944D8BF-1490-4A8D-8166-FA75799758D3}"/>
              </a:ext>
            </a:extLst>
          </p:cNvPr>
          <p:cNvSpPr>
            <a:spLocks noGrp="1"/>
          </p:cNvSpPr>
          <p:nvPr>
            <p:ph type="pic" sz="quarter" idx="11"/>
          </p:nvPr>
        </p:nvSpPr>
        <p:spPr>
          <a:xfrm>
            <a:off x="0" y="0"/>
            <a:ext cx="12192000" cy="685800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Tree>
    <p:extLst>
      <p:ext uri="{BB962C8B-B14F-4D97-AF65-F5344CB8AC3E}">
        <p14:creationId xmlns:p14="http://schemas.microsoft.com/office/powerpoint/2010/main" val="20966309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47_L 7">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9153525" y="0"/>
            <a:ext cx="3038475" cy="3362325"/>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p:txBody>
      </p:sp>
      <p:sp>
        <p:nvSpPr>
          <p:cNvPr id="5" name="Picture Placeholder 12">
            <a:extLst>
              <a:ext uri="{FF2B5EF4-FFF2-40B4-BE49-F238E27FC236}">
                <a16:creationId xmlns:a16="http://schemas.microsoft.com/office/drawing/2014/main" id="{C0C7254D-9871-41CA-B62C-64C59AFF11A1}"/>
              </a:ext>
            </a:extLst>
          </p:cNvPr>
          <p:cNvSpPr>
            <a:spLocks noGrp="1"/>
          </p:cNvSpPr>
          <p:nvPr>
            <p:ph type="pic" sz="quarter" idx="30"/>
          </p:nvPr>
        </p:nvSpPr>
        <p:spPr>
          <a:xfrm>
            <a:off x="5962650" y="-1"/>
            <a:ext cx="3038475" cy="3362325"/>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31"/>
          </p:nvPr>
        </p:nvSpPr>
        <p:spPr>
          <a:xfrm>
            <a:off x="9153525" y="3495675"/>
            <a:ext cx="3038475" cy="3362325"/>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p:txBody>
      </p:sp>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2"/>
          </p:nvPr>
        </p:nvSpPr>
        <p:spPr>
          <a:xfrm>
            <a:off x="5962650" y="3495674"/>
            <a:ext cx="3038475" cy="3362325"/>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87842746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48_L 7">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C0C7254D-9871-41CA-B62C-64C59AFF11A1}"/>
              </a:ext>
            </a:extLst>
          </p:cNvPr>
          <p:cNvSpPr>
            <a:spLocks noGrp="1"/>
          </p:cNvSpPr>
          <p:nvPr>
            <p:ph type="pic" sz="quarter" idx="32"/>
          </p:nvPr>
        </p:nvSpPr>
        <p:spPr>
          <a:xfrm>
            <a:off x="1200150" y="733424"/>
            <a:ext cx="3057525" cy="1638301"/>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5" name="Picture Placeholder 12">
            <a:extLst>
              <a:ext uri="{FF2B5EF4-FFF2-40B4-BE49-F238E27FC236}">
                <a16:creationId xmlns:a16="http://schemas.microsoft.com/office/drawing/2014/main" id="{C0C7254D-9871-41CA-B62C-64C59AFF11A1}"/>
              </a:ext>
            </a:extLst>
          </p:cNvPr>
          <p:cNvSpPr>
            <a:spLocks noGrp="1"/>
          </p:cNvSpPr>
          <p:nvPr>
            <p:ph type="pic" sz="quarter" idx="33"/>
          </p:nvPr>
        </p:nvSpPr>
        <p:spPr>
          <a:xfrm>
            <a:off x="4548187" y="733424"/>
            <a:ext cx="3057525" cy="1638301"/>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34"/>
          </p:nvPr>
        </p:nvSpPr>
        <p:spPr>
          <a:xfrm>
            <a:off x="7896225" y="733424"/>
            <a:ext cx="3057525" cy="1638301"/>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1200150" y="3448049"/>
            <a:ext cx="3057525" cy="1638301"/>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8" name="Picture Placeholder 12">
            <a:extLst>
              <a:ext uri="{FF2B5EF4-FFF2-40B4-BE49-F238E27FC236}">
                <a16:creationId xmlns:a16="http://schemas.microsoft.com/office/drawing/2014/main" id="{C0C7254D-9871-41CA-B62C-64C59AFF11A1}"/>
              </a:ext>
            </a:extLst>
          </p:cNvPr>
          <p:cNvSpPr>
            <a:spLocks noGrp="1"/>
          </p:cNvSpPr>
          <p:nvPr>
            <p:ph type="pic" sz="quarter" idx="36"/>
          </p:nvPr>
        </p:nvSpPr>
        <p:spPr>
          <a:xfrm>
            <a:off x="4548187" y="3448049"/>
            <a:ext cx="3057525" cy="1638301"/>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9" name="Picture Placeholder 12">
            <a:extLst>
              <a:ext uri="{FF2B5EF4-FFF2-40B4-BE49-F238E27FC236}">
                <a16:creationId xmlns:a16="http://schemas.microsoft.com/office/drawing/2014/main" id="{C0C7254D-9871-41CA-B62C-64C59AFF11A1}"/>
              </a:ext>
            </a:extLst>
          </p:cNvPr>
          <p:cNvSpPr>
            <a:spLocks noGrp="1"/>
          </p:cNvSpPr>
          <p:nvPr>
            <p:ph type="pic" sz="quarter" idx="37"/>
          </p:nvPr>
        </p:nvSpPr>
        <p:spPr>
          <a:xfrm>
            <a:off x="7896225" y="3448049"/>
            <a:ext cx="3057525" cy="1638301"/>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83214036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49_L 7">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0" y="0"/>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3" name="Picture Placeholder 12">
            <a:extLst>
              <a:ext uri="{FF2B5EF4-FFF2-40B4-BE49-F238E27FC236}">
                <a16:creationId xmlns:a16="http://schemas.microsoft.com/office/drawing/2014/main" id="{C0C7254D-9871-41CA-B62C-64C59AFF11A1}"/>
              </a:ext>
            </a:extLst>
          </p:cNvPr>
          <p:cNvSpPr>
            <a:spLocks noGrp="1"/>
          </p:cNvSpPr>
          <p:nvPr>
            <p:ph type="pic" sz="quarter" idx="36"/>
          </p:nvPr>
        </p:nvSpPr>
        <p:spPr>
          <a:xfrm>
            <a:off x="3070225" y="0"/>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Picture Placeholder 12">
            <a:extLst>
              <a:ext uri="{FF2B5EF4-FFF2-40B4-BE49-F238E27FC236}">
                <a16:creationId xmlns:a16="http://schemas.microsoft.com/office/drawing/2014/main" id="{C0C7254D-9871-41CA-B62C-64C59AFF11A1}"/>
              </a:ext>
            </a:extLst>
          </p:cNvPr>
          <p:cNvSpPr>
            <a:spLocks noGrp="1"/>
          </p:cNvSpPr>
          <p:nvPr>
            <p:ph type="pic" sz="quarter" idx="37"/>
          </p:nvPr>
        </p:nvSpPr>
        <p:spPr>
          <a:xfrm>
            <a:off x="9210675" y="0"/>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5" name="Picture Placeholder 12">
            <a:extLst>
              <a:ext uri="{FF2B5EF4-FFF2-40B4-BE49-F238E27FC236}">
                <a16:creationId xmlns:a16="http://schemas.microsoft.com/office/drawing/2014/main" id="{C0C7254D-9871-41CA-B62C-64C59AFF11A1}"/>
              </a:ext>
            </a:extLst>
          </p:cNvPr>
          <p:cNvSpPr>
            <a:spLocks noGrp="1"/>
          </p:cNvSpPr>
          <p:nvPr>
            <p:ph type="pic" sz="quarter" idx="38"/>
          </p:nvPr>
        </p:nvSpPr>
        <p:spPr>
          <a:xfrm>
            <a:off x="6140450" y="0"/>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39"/>
          </p:nvPr>
        </p:nvSpPr>
        <p:spPr>
          <a:xfrm>
            <a:off x="0" y="1762125"/>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8" name="Picture Placeholder 12">
            <a:extLst>
              <a:ext uri="{FF2B5EF4-FFF2-40B4-BE49-F238E27FC236}">
                <a16:creationId xmlns:a16="http://schemas.microsoft.com/office/drawing/2014/main" id="{C0C7254D-9871-41CA-B62C-64C59AFF11A1}"/>
              </a:ext>
            </a:extLst>
          </p:cNvPr>
          <p:cNvSpPr>
            <a:spLocks noGrp="1"/>
          </p:cNvSpPr>
          <p:nvPr>
            <p:ph type="pic" sz="quarter" idx="40"/>
          </p:nvPr>
        </p:nvSpPr>
        <p:spPr>
          <a:xfrm>
            <a:off x="3070225" y="1762125"/>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9" name="Picture Placeholder 12">
            <a:extLst>
              <a:ext uri="{FF2B5EF4-FFF2-40B4-BE49-F238E27FC236}">
                <a16:creationId xmlns:a16="http://schemas.microsoft.com/office/drawing/2014/main" id="{C0C7254D-9871-41CA-B62C-64C59AFF11A1}"/>
              </a:ext>
            </a:extLst>
          </p:cNvPr>
          <p:cNvSpPr>
            <a:spLocks noGrp="1"/>
          </p:cNvSpPr>
          <p:nvPr>
            <p:ph type="pic" sz="quarter" idx="41"/>
          </p:nvPr>
        </p:nvSpPr>
        <p:spPr>
          <a:xfrm>
            <a:off x="9210675" y="1762125"/>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0" name="Picture Placeholder 12">
            <a:extLst>
              <a:ext uri="{FF2B5EF4-FFF2-40B4-BE49-F238E27FC236}">
                <a16:creationId xmlns:a16="http://schemas.microsoft.com/office/drawing/2014/main" id="{C0C7254D-9871-41CA-B62C-64C59AFF11A1}"/>
              </a:ext>
            </a:extLst>
          </p:cNvPr>
          <p:cNvSpPr>
            <a:spLocks noGrp="1"/>
          </p:cNvSpPr>
          <p:nvPr>
            <p:ph type="pic" sz="quarter" idx="42"/>
          </p:nvPr>
        </p:nvSpPr>
        <p:spPr>
          <a:xfrm>
            <a:off x="6140450" y="1762125"/>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1" name="Picture Placeholder 12">
            <a:extLst>
              <a:ext uri="{FF2B5EF4-FFF2-40B4-BE49-F238E27FC236}">
                <a16:creationId xmlns:a16="http://schemas.microsoft.com/office/drawing/2014/main" id="{C0C7254D-9871-41CA-B62C-64C59AFF11A1}"/>
              </a:ext>
            </a:extLst>
          </p:cNvPr>
          <p:cNvSpPr>
            <a:spLocks noGrp="1"/>
          </p:cNvSpPr>
          <p:nvPr>
            <p:ph type="pic" sz="quarter" idx="43"/>
          </p:nvPr>
        </p:nvSpPr>
        <p:spPr>
          <a:xfrm>
            <a:off x="0" y="3524250"/>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Picture Placeholder 12">
            <a:extLst>
              <a:ext uri="{FF2B5EF4-FFF2-40B4-BE49-F238E27FC236}">
                <a16:creationId xmlns:a16="http://schemas.microsoft.com/office/drawing/2014/main" id="{C0C7254D-9871-41CA-B62C-64C59AFF11A1}"/>
              </a:ext>
            </a:extLst>
          </p:cNvPr>
          <p:cNvSpPr>
            <a:spLocks noGrp="1"/>
          </p:cNvSpPr>
          <p:nvPr>
            <p:ph type="pic" sz="quarter" idx="44"/>
          </p:nvPr>
        </p:nvSpPr>
        <p:spPr>
          <a:xfrm>
            <a:off x="3070225" y="3524250"/>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45"/>
          </p:nvPr>
        </p:nvSpPr>
        <p:spPr>
          <a:xfrm>
            <a:off x="9210675" y="3524250"/>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4" name="Picture Placeholder 12">
            <a:extLst>
              <a:ext uri="{FF2B5EF4-FFF2-40B4-BE49-F238E27FC236}">
                <a16:creationId xmlns:a16="http://schemas.microsoft.com/office/drawing/2014/main" id="{C0C7254D-9871-41CA-B62C-64C59AFF11A1}"/>
              </a:ext>
            </a:extLst>
          </p:cNvPr>
          <p:cNvSpPr>
            <a:spLocks noGrp="1"/>
          </p:cNvSpPr>
          <p:nvPr>
            <p:ph type="pic" sz="quarter" idx="46"/>
          </p:nvPr>
        </p:nvSpPr>
        <p:spPr>
          <a:xfrm>
            <a:off x="6140450" y="3524250"/>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365052731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50_L 7">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20"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21"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616204" y="1877434"/>
            <a:ext cx="3511296" cy="278165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4" name="Picture Placeholder 12">
            <a:extLst>
              <a:ext uri="{FF2B5EF4-FFF2-40B4-BE49-F238E27FC236}">
                <a16:creationId xmlns:a16="http://schemas.microsoft.com/office/drawing/2014/main" id="{C0C7254D-9871-41CA-B62C-64C59AFF11A1}"/>
              </a:ext>
            </a:extLst>
          </p:cNvPr>
          <p:cNvSpPr>
            <a:spLocks noGrp="1"/>
          </p:cNvSpPr>
          <p:nvPr>
            <p:ph type="pic" sz="quarter" idx="30"/>
          </p:nvPr>
        </p:nvSpPr>
        <p:spPr>
          <a:xfrm>
            <a:off x="4350004" y="1877434"/>
            <a:ext cx="3511296" cy="278165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8" name="Picture Placeholder 12">
            <a:extLst>
              <a:ext uri="{FF2B5EF4-FFF2-40B4-BE49-F238E27FC236}">
                <a16:creationId xmlns:a16="http://schemas.microsoft.com/office/drawing/2014/main" id="{C0C7254D-9871-41CA-B62C-64C59AFF11A1}"/>
              </a:ext>
            </a:extLst>
          </p:cNvPr>
          <p:cNvSpPr>
            <a:spLocks noGrp="1"/>
          </p:cNvSpPr>
          <p:nvPr>
            <p:ph type="pic" sz="quarter" idx="31"/>
          </p:nvPr>
        </p:nvSpPr>
        <p:spPr>
          <a:xfrm>
            <a:off x="8083804" y="1877434"/>
            <a:ext cx="3511296" cy="278165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7" name="Straight Connector 6"/>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98119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51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23"/>
          </p:nvPr>
        </p:nvSpPr>
        <p:spPr>
          <a:xfrm>
            <a:off x="0" y="2051132"/>
            <a:ext cx="2441448" cy="24048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39" name="Picture Placeholder 12">
            <a:extLst>
              <a:ext uri="{FF2B5EF4-FFF2-40B4-BE49-F238E27FC236}">
                <a16:creationId xmlns:a16="http://schemas.microsoft.com/office/drawing/2014/main" id="{C0C7254D-9871-41CA-B62C-64C59AFF11A1}"/>
              </a:ext>
            </a:extLst>
          </p:cNvPr>
          <p:cNvSpPr>
            <a:spLocks noGrp="1"/>
          </p:cNvSpPr>
          <p:nvPr>
            <p:ph type="pic" sz="quarter" idx="25"/>
          </p:nvPr>
        </p:nvSpPr>
        <p:spPr>
          <a:xfrm>
            <a:off x="4882896" y="2051132"/>
            <a:ext cx="2441448" cy="24048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41" name="Picture Placeholder 12">
            <a:extLst>
              <a:ext uri="{FF2B5EF4-FFF2-40B4-BE49-F238E27FC236}">
                <a16:creationId xmlns:a16="http://schemas.microsoft.com/office/drawing/2014/main" id="{C0C7254D-9871-41CA-B62C-64C59AFF11A1}"/>
              </a:ext>
            </a:extLst>
          </p:cNvPr>
          <p:cNvSpPr>
            <a:spLocks noGrp="1"/>
          </p:cNvSpPr>
          <p:nvPr>
            <p:ph type="pic" sz="quarter" idx="27"/>
          </p:nvPr>
        </p:nvSpPr>
        <p:spPr>
          <a:xfrm>
            <a:off x="9765792" y="2051132"/>
            <a:ext cx="2426208" cy="24048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43"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2441448" y="4456004"/>
            <a:ext cx="2441448" cy="2401996"/>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45" name="Picture Placeholder 12">
            <a:extLst>
              <a:ext uri="{FF2B5EF4-FFF2-40B4-BE49-F238E27FC236}">
                <a16:creationId xmlns:a16="http://schemas.microsoft.com/office/drawing/2014/main" id="{C0C7254D-9871-41CA-B62C-64C59AFF11A1}"/>
              </a:ext>
            </a:extLst>
          </p:cNvPr>
          <p:cNvSpPr>
            <a:spLocks noGrp="1"/>
          </p:cNvSpPr>
          <p:nvPr>
            <p:ph type="pic" sz="quarter" idx="31"/>
          </p:nvPr>
        </p:nvSpPr>
        <p:spPr>
          <a:xfrm>
            <a:off x="7324344" y="4456004"/>
            <a:ext cx="2441448" cy="2401996"/>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cxnSp>
        <p:nvCxnSpPr>
          <p:cNvPr id="9" name="Straight Connector 8"/>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0767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solidFill>
                  <a:prstClr val="white"/>
                </a:solidFill>
              </a:rPr>
              <a:pPr/>
              <a:t>10/13/2022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39656403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52_L 7">
    <p:spTree>
      <p:nvGrpSpPr>
        <p:cNvPr id="1" name=""/>
        <p:cNvGrpSpPr/>
        <p:nvPr/>
      </p:nvGrpSpPr>
      <p:grpSpPr>
        <a:xfrm>
          <a:off x="0" y="0"/>
          <a:ext cx="0" cy="0"/>
          <a:chOff x="0" y="0"/>
          <a:chExt cx="0" cy="0"/>
        </a:xfrm>
      </p:grpSpPr>
      <p:sp>
        <p:nvSpPr>
          <p:cNvPr id="18" name="Picture Placeholder 12">
            <a:extLst>
              <a:ext uri="{FF2B5EF4-FFF2-40B4-BE49-F238E27FC236}">
                <a16:creationId xmlns:a16="http://schemas.microsoft.com/office/drawing/2014/main" id="{C0C7254D-9871-41CA-B62C-64C59AFF11A1}"/>
              </a:ext>
            </a:extLst>
          </p:cNvPr>
          <p:cNvSpPr>
            <a:spLocks noGrp="1"/>
          </p:cNvSpPr>
          <p:nvPr>
            <p:ph type="pic" sz="quarter" idx="24"/>
          </p:nvPr>
        </p:nvSpPr>
        <p:spPr>
          <a:xfrm>
            <a:off x="0" y="2286000"/>
            <a:ext cx="2432304" cy="2286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19" name="Picture Placeholder 12">
            <a:extLst>
              <a:ext uri="{FF2B5EF4-FFF2-40B4-BE49-F238E27FC236}">
                <a16:creationId xmlns:a16="http://schemas.microsoft.com/office/drawing/2014/main" id="{C0C7254D-9871-41CA-B62C-64C59AFF11A1}"/>
              </a:ext>
            </a:extLst>
          </p:cNvPr>
          <p:cNvSpPr>
            <a:spLocks noGrp="1"/>
          </p:cNvSpPr>
          <p:nvPr>
            <p:ph type="pic" sz="quarter" idx="25"/>
          </p:nvPr>
        </p:nvSpPr>
        <p:spPr>
          <a:xfrm>
            <a:off x="0" y="4572000"/>
            <a:ext cx="2432304" cy="2286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22" name="Picture Placeholder 12">
            <a:extLst>
              <a:ext uri="{FF2B5EF4-FFF2-40B4-BE49-F238E27FC236}">
                <a16:creationId xmlns:a16="http://schemas.microsoft.com/office/drawing/2014/main" id="{C0C7254D-9871-41CA-B62C-64C59AFF11A1}"/>
              </a:ext>
            </a:extLst>
          </p:cNvPr>
          <p:cNvSpPr>
            <a:spLocks noGrp="1"/>
          </p:cNvSpPr>
          <p:nvPr>
            <p:ph type="pic" sz="quarter" idx="28"/>
          </p:nvPr>
        </p:nvSpPr>
        <p:spPr>
          <a:xfrm>
            <a:off x="2432304" y="4572000"/>
            <a:ext cx="2432304" cy="2286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23"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2432304" y="0"/>
            <a:ext cx="2432304" cy="2286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25" name="Picture Placeholder 12">
            <a:extLst>
              <a:ext uri="{FF2B5EF4-FFF2-40B4-BE49-F238E27FC236}">
                <a16:creationId xmlns:a16="http://schemas.microsoft.com/office/drawing/2014/main" id="{C0C7254D-9871-41CA-B62C-64C59AFF11A1}"/>
              </a:ext>
            </a:extLst>
          </p:cNvPr>
          <p:cNvSpPr>
            <a:spLocks noGrp="1"/>
          </p:cNvSpPr>
          <p:nvPr>
            <p:ph type="pic" sz="quarter" idx="31"/>
          </p:nvPr>
        </p:nvSpPr>
        <p:spPr>
          <a:xfrm>
            <a:off x="4864608" y="4572000"/>
            <a:ext cx="2432304" cy="2286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26" name="Picture Placeholder 12">
            <a:extLst>
              <a:ext uri="{FF2B5EF4-FFF2-40B4-BE49-F238E27FC236}">
                <a16:creationId xmlns:a16="http://schemas.microsoft.com/office/drawing/2014/main" id="{C0C7254D-9871-41CA-B62C-64C59AFF11A1}"/>
              </a:ext>
            </a:extLst>
          </p:cNvPr>
          <p:cNvSpPr>
            <a:spLocks noGrp="1"/>
          </p:cNvSpPr>
          <p:nvPr>
            <p:ph type="pic" sz="quarter" idx="32"/>
          </p:nvPr>
        </p:nvSpPr>
        <p:spPr>
          <a:xfrm>
            <a:off x="4864608" y="0"/>
            <a:ext cx="2432304" cy="2286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27" name="Picture Placeholder 12">
            <a:extLst>
              <a:ext uri="{FF2B5EF4-FFF2-40B4-BE49-F238E27FC236}">
                <a16:creationId xmlns:a16="http://schemas.microsoft.com/office/drawing/2014/main" id="{C0C7254D-9871-41CA-B62C-64C59AFF11A1}"/>
              </a:ext>
            </a:extLst>
          </p:cNvPr>
          <p:cNvSpPr>
            <a:spLocks noGrp="1"/>
          </p:cNvSpPr>
          <p:nvPr>
            <p:ph type="pic" sz="quarter" idx="33"/>
          </p:nvPr>
        </p:nvSpPr>
        <p:spPr>
          <a:xfrm>
            <a:off x="7296912" y="2286000"/>
            <a:ext cx="2432304" cy="2286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29"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7296912" y="0"/>
            <a:ext cx="2432304" cy="2286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33" name="Picture Placeholder 12">
            <a:extLst>
              <a:ext uri="{FF2B5EF4-FFF2-40B4-BE49-F238E27FC236}">
                <a16:creationId xmlns:a16="http://schemas.microsoft.com/office/drawing/2014/main" id="{C0C7254D-9871-41CA-B62C-64C59AFF11A1}"/>
              </a:ext>
            </a:extLst>
          </p:cNvPr>
          <p:cNvSpPr>
            <a:spLocks noGrp="1"/>
          </p:cNvSpPr>
          <p:nvPr>
            <p:ph type="pic" sz="quarter" idx="36"/>
          </p:nvPr>
        </p:nvSpPr>
        <p:spPr>
          <a:xfrm>
            <a:off x="9729216" y="2286000"/>
            <a:ext cx="2462784" cy="2286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
        <p:nvSpPr>
          <p:cNvPr id="34" name="Picture Placeholder 12">
            <a:extLst>
              <a:ext uri="{FF2B5EF4-FFF2-40B4-BE49-F238E27FC236}">
                <a16:creationId xmlns:a16="http://schemas.microsoft.com/office/drawing/2014/main" id="{C0C7254D-9871-41CA-B62C-64C59AFF11A1}"/>
              </a:ext>
            </a:extLst>
          </p:cNvPr>
          <p:cNvSpPr>
            <a:spLocks noGrp="1"/>
          </p:cNvSpPr>
          <p:nvPr>
            <p:ph type="pic" sz="quarter" idx="37"/>
          </p:nvPr>
        </p:nvSpPr>
        <p:spPr>
          <a:xfrm>
            <a:off x="9729216" y="4572000"/>
            <a:ext cx="2462784" cy="2286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p:txBody>
      </p:sp>
    </p:spTree>
    <p:extLst>
      <p:ext uri="{BB962C8B-B14F-4D97-AF65-F5344CB8AC3E}">
        <p14:creationId xmlns:p14="http://schemas.microsoft.com/office/powerpoint/2010/main" val="152842739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53_L 7">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0" y="0"/>
            <a:ext cx="12192000" cy="6858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334860856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54_L 7">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507093" y="455085"/>
            <a:ext cx="7251583" cy="660511"/>
          </a:xfrm>
          <a:prstGeom prst="rect">
            <a:avLst/>
          </a:prstGeom>
        </p:spPr>
        <p:txBody>
          <a:bodyPr lIns="0" tIns="0" rIns="0" bIns="0" anchor="ctr"/>
          <a:lstStyle>
            <a:lvl1pPr algn="l">
              <a:defRPr sz="4800">
                <a:solidFill>
                  <a:schemeClr val="accent5"/>
                </a:solidFill>
              </a:defRPr>
            </a:lvl1pPr>
          </a:lstStyle>
          <a:p>
            <a:r>
              <a:rPr lang="en-US"/>
              <a:t>Click to edit title</a:t>
            </a:r>
          </a:p>
        </p:txBody>
      </p:sp>
      <p:sp>
        <p:nvSpPr>
          <p:cNvPr id="5"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507093" y="1161801"/>
            <a:ext cx="7251583"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8220075" y="0"/>
            <a:ext cx="3971925" cy="6858000"/>
          </a:xfrm>
          <a:prstGeom prst="rect">
            <a:avLst/>
          </a:prstGeom>
          <a:solidFill>
            <a:schemeClr val="tx1">
              <a:lumMod val="10000"/>
              <a:lumOff val="90000"/>
            </a:schemeClr>
          </a:solidFill>
        </p:spPr>
        <p:txBody>
          <a:bodyPr wrap="square" lIns="0" tIns="0" rIns="0" bIns="2194560" anchor="b" anchorCtr="0">
            <a:noAutofit/>
          </a:bodyPr>
          <a:lstStyle>
            <a:lvl1pPr marL="0" indent="0" algn="ctr" rtl="0">
              <a:buNone/>
              <a:defRPr sz="1000" baseline="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Image Holder</a:t>
            </a:r>
          </a:p>
        </p:txBody>
      </p:sp>
      <p:cxnSp>
        <p:nvCxnSpPr>
          <p:cNvPr id="7" name="Straight Connector 6"/>
          <p:cNvCxnSpPr/>
          <p:nvPr userDrawn="1"/>
        </p:nvCxnSpPr>
        <p:spPr>
          <a:xfrm>
            <a:off x="507093"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4112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55_L 7">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0" y="0"/>
            <a:ext cx="7965649" cy="68580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398281575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_M13">
    <p:spTree>
      <p:nvGrpSpPr>
        <p:cNvPr id="1" name=""/>
        <p:cNvGrpSpPr/>
        <p:nvPr/>
      </p:nvGrpSpPr>
      <p:grpSpPr>
        <a:xfrm>
          <a:off x="0" y="0"/>
          <a:ext cx="0" cy="0"/>
          <a:chOff x="0" y="0"/>
          <a:chExt cx="0" cy="0"/>
        </a:xfrm>
      </p:grpSpPr>
      <p:sp>
        <p:nvSpPr>
          <p:cNvPr id="21" name="Text Placeholder 3"/>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22"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16" name="Picture Placeholder 5"/>
          <p:cNvSpPr>
            <a:spLocks noGrp="1"/>
          </p:cNvSpPr>
          <p:nvPr>
            <p:ph type="pic" sz="quarter" idx="12"/>
          </p:nvPr>
        </p:nvSpPr>
        <p:spPr>
          <a:xfrm>
            <a:off x="0" y="1798550"/>
            <a:ext cx="3755191" cy="2264227"/>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23" name="Picture Placeholder 5"/>
          <p:cNvSpPr>
            <a:spLocks noGrp="1"/>
          </p:cNvSpPr>
          <p:nvPr>
            <p:ph type="pic" sz="quarter" idx="13"/>
          </p:nvPr>
        </p:nvSpPr>
        <p:spPr>
          <a:xfrm>
            <a:off x="0" y="4134667"/>
            <a:ext cx="3755191" cy="2266132"/>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24" name="Picture Placeholder 5"/>
          <p:cNvSpPr>
            <a:spLocks noGrp="1"/>
          </p:cNvSpPr>
          <p:nvPr>
            <p:ph type="pic" sz="quarter" idx="14"/>
          </p:nvPr>
        </p:nvSpPr>
        <p:spPr>
          <a:xfrm>
            <a:off x="6096764" y="1798550"/>
            <a:ext cx="3755191" cy="2264227"/>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25" name="Picture Placeholder 5"/>
          <p:cNvSpPr>
            <a:spLocks noGrp="1"/>
          </p:cNvSpPr>
          <p:nvPr>
            <p:ph type="pic" sz="quarter" idx="15"/>
          </p:nvPr>
        </p:nvSpPr>
        <p:spPr>
          <a:xfrm>
            <a:off x="6096764" y="4134667"/>
            <a:ext cx="3755191" cy="2266132"/>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cxnSp>
        <p:nvCxnSpPr>
          <p:cNvPr id="8" name="Straight Connector 7"/>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69937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4_S23">
    <p:spTree>
      <p:nvGrpSpPr>
        <p:cNvPr id="1" name=""/>
        <p:cNvGrpSpPr/>
        <p:nvPr/>
      </p:nvGrpSpPr>
      <p:grpSpPr>
        <a:xfrm>
          <a:off x="0" y="0"/>
          <a:ext cx="0" cy="0"/>
          <a:chOff x="0" y="0"/>
          <a:chExt cx="0" cy="0"/>
        </a:xfrm>
      </p:grpSpPr>
      <p:sp>
        <p:nvSpPr>
          <p:cNvPr id="13" name="Picture Placeholder 12"/>
          <p:cNvSpPr>
            <a:spLocks noGrp="1"/>
          </p:cNvSpPr>
          <p:nvPr>
            <p:ph type="pic" sz="quarter" idx="16" hasCustomPrompt="1"/>
          </p:nvPr>
        </p:nvSpPr>
        <p:spPr>
          <a:xfrm>
            <a:off x="0" y="0"/>
            <a:ext cx="3048000" cy="4140200"/>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4" name="Picture Placeholder 13"/>
          <p:cNvSpPr>
            <a:spLocks noGrp="1"/>
          </p:cNvSpPr>
          <p:nvPr>
            <p:ph type="pic" sz="quarter" idx="17" hasCustomPrompt="1"/>
          </p:nvPr>
        </p:nvSpPr>
        <p:spPr>
          <a:xfrm>
            <a:off x="3048000" y="0"/>
            <a:ext cx="3048000" cy="4140200"/>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5" name="Picture Placeholder 14"/>
          <p:cNvSpPr>
            <a:spLocks noGrp="1"/>
          </p:cNvSpPr>
          <p:nvPr>
            <p:ph type="pic" sz="quarter" idx="18" hasCustomPrompt="1"/>
          </p:nvPr>
        </p:nvSpPr>
        <p:spPr>
          <a:xfrm>
            <a:off x="6096000" y="0"/>
            <a:ext cx="3048000" cy="4140200"/>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6" name="Picture Placeholder 15"/>
          <p:cNvSpPr>
            <a:spLocks noGrp="1"/>
          </p:cNvSpPr>
          <p:nvPr>
            <p:ph type="pic" sz="quarter" idx="19" hasCustomPrompt="1"/>
          </p:nvPr>
        </p:nvSpPr>
        <p:spPr>
          <a:xfrm>
            <a:off x="9144000" y="0"/>
            <a:ext cx="3048000" cy="4140200"/>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9832846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56_L 7">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C0C7254D-9871-41CA-B62C-64C59AFF11A1}"/>
              </a:ext>
            </a:extLst>
          </p:cNvPr>
          <p:cNvSpPr>
            <a:spLocks noGrp="1"/>
          </p:cNvSpPr>
          <p:nvPr>
            <p:ph type="pic" sz="quarter" idx="30"/>
          </p:nvPr>
        </p:nvSpPr>
        <p:spPr>
          <a:xfrm>
            <a:off x="1" y="0"/>
            <a:ext cx="2457450" cy="3343275"/>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0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p:txBody>
      </p:sp>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31"/>
          </p:nvPr>
        </p:nvSpPr>
        <p:spPr>
          <a:xfrm>
            <a:off x="1" y="3514725"/>
            <a:ext cx="2457450" cy="3343275"/>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000">
                <a:solidFill>
                  <a:schemeClr val="bg1">
                    <a:lumMod val="65000"/>
                  </a:schemeClr>
                </a:solidFill>
              </a:defRPr>
            </a:lvl1pPr>
          </a:lstStyle>
          <a:p>
            <a:endParaRPr lang="en-US"/>
          </a:p>
          <a:p>
            <a:endParaRPr lang="en-US"/>
          </a:p>
          <a:p>
            <a:endParaRPr lang="en-US"/>
          </a:p>
          <a:p>
            <a:endParaRPr lang="en-US"/>
          </a:p>
          <a:p>
            <a:endParaRPr lang="en-US"/>
          </a:p>
        </p:txBody>
      </p:sp>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2"/>
          </p:nvPr>
        </p:nvSpPr>
        <p:spPr>
          <a:xfrm>
            <a:off x="2571751" y="-1"/>
            <a:ext cx="2457450" cy="2495551"/>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0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8" name="Picture Placeholder 12">
            <a:extLst>
              <a:ext uri="{FF2B5EF4-FFF2-40B4-BE49-F238E27FC236}">
                <a16:creationId xmlns:a16="http://schemas.microsoft.com/office/drawing/2014/main" id="{C0C7254D-9871-41CA-B62C-64C59AFF11A1}"/>
              </a:ext>
            </a:extLst>
          </p:cNvPr>
          <p:cNvSpPr>
            <a:spLocks noGrp="1"/>
          </p:cNvSpPr>
          <p:nvPr>
            <p:ph type="pic" sz="quarter" idx="33"/>
          </p:nvPr>
        </p:nvSpPr>
        <p:spPr>
          <a:xfrm>
            <a:off x="2571751" y="2619374"/>
            <a:ext cx="2457450" cy="4238626"/>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000">
                <a:solidFill>
                  <a:schemeClr val="bg1">
                    <a:lumMod val="65000"/>
                  </a:schemeClr>
                </a:solidFill>
              </a:defRPr>
            </a:lvl1pPr>
          </a:lstStyle>
          <a:p>
            <a:endParaRPr lang="en-US"/>
          </a:p>
          <a:p>
            <a:endParaRPr lang="en-US"/>
          </a:p>
          <a:p>
            <a:endParaRPr lang="en-US"/>
          </a:p>
          <a:p>
            <a:endParaRPr lang="en-US"/>
          </a:p>
          <a:p>
            <a:endParaRPr lang="en-US"/>
          </a:p>
        </p:txBody>
      </p:sp>
      <p:sp>
        <p:nvSpPr>
          <p:cNvPr id="9" name="Picture Placeholder 12">
            <a:extLst>
              <a:ext uri="{FF2B5EF4-FFF2-40B4-BE49-F238E27FC236}">
                <a16:creationId xmlns:a16="http://schemas.microsoft.com/office/drawing/2014/main" id="{C0C7254D-9871-41CA-B62C-64C59AFF11A1}"/>
              </a:ext>
            </a:extLst>
          </p:cNvPr>
          <p:cNvSpPr>
            <a:spLocks noGrp="1"/>
          </p:cNvSpPr>
          <p:nvPr>
            <p:ph type="pic" sz="quarter" idx="34"/>
          </p:nvPr>
        </p:nvSpPr>
        <p:spPr>
          <a:xfrm>
            <a:off x="5143501" y="4791074"/>
            <a:ext cx="2457450" cy="2066925"/>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000">
                <a:solidFill>
                  <a:schemeClr val="bg1">
                    <a:lumMod val="65000"/>
                  </a:schemeClr>
                </a:solidFill>
              </a:defRPr>
            </a:lvl1pPr>
          </a:lstStyle>
          <a:p>
            <a:endParaRPr lang="en-US"/>
          </a:p>
          <a:p>
            <a:endParaRPr lang="en-US"/>
          </a:p>
          <a:p>
            <a:endParaRPr lang="en-US"/>
          </a:p>
          <a:p>
            <a:endParaRPr lang="en-US"/>
          </a:p>
          <a:p>
            <a:endParaRPr lang="en-US"/>
          </a:p>
        </p:txBody>
      </p:sp>
      <p:sp>
        <p:nvSpPr>
          <p:cNvPr id="10"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5143501" y="0"/>
            <a:ext cx="2457450" cy="46863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0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3" name="Text Placeholder 3">
            <a:extLst>
              <a:ext uri="{FF2B5EF4-FFF2-40B4-BE49-F238E27FC236}">
                <a16:creationId xmlns:a16="http://schemas.microsoft.com/office/drawing/2014/main" id="{F4172D56-6676-4385-8D82-EF05686E1FFA}"/>
              </a:ext>
            </a:extLst>
          </p:cNvPr>
          <p:cNvSpPr>
            <a:spLocks noGrp="1"/>
          </p:cNvSpPr>
          <p:nvPr>
            <p:ph type="body" sz="half" idx="2" hasCustomPrompt="1"/>
          </p:nvPr>
        </p:nvSpPr>
        <p:spPr>
          <a:xfrm>
            <a:off x="8067674" y="1161801"/>
            <a:ext cx="3761469"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14" name="Title 2">
            <a:extLst>
              <a:ext uri="{FF2B5EF4-FFF2-40B4-BE49-F238E27FC236}">
                <a16:creationId xmlns:a16="http://schemas.microsoft.com/office/drawing/2014/main" id="{FBA95ECC-C5E3-435A-B6AA-43BD981AA2BF}"/>
              </a:ext>
            </a:extLst>
          </p:cNvPr>
          <p:cNvSpPr>
            <a:spLocks noGrp="1"/>
          </p:cNvSpPr>
          <p:nvPr>
            <p:ph type="title" hasCustomPrompt="1"/>
          </p:nvPr>
        </p:nvSpPr>
        <p:spPr>
          <a:xfrm>
            <a:off x="8067674" y="455085"/>
            <a:ext cx="3761469" cy="660511"/>
          </a:xfrm>
          <a:prstGeom prst="rect">
            <a:avLst/>
          </a:prstGeom>
        </p:spPr>
        <p:txBody>
          <a:bodyPr lIns="0" tIns="0" rIns="0" bIns="0" anchor="ctr"/>
          <a:lstStyle>
            <a:lvl1pPr algn="l">
              <a:defRPr sz="4800" baseline="0">
                <a:solidFill>
                  <a:schemeClr val="accent5"/>
                </a:solidFill>
              </a:defRPr>
            </a:lvl1pPr>
          </a:lstStyle>
          <a:p>
            <a:r>
              <a:rPr lang="en-US"/>
              <a:t>Edit title</a:t>
            </a:r>
          </a:p>
        </p:txBody>
      </p:sp>
      <p:cxnSp>
        <p:nvCxnSpPr>
          <p:cNvPr id="11" name="Straight Connector 10"/>
          <p:cNvCxnSpPr/>
          <p:nvPr userDrawn="1"/>
        </p:nvCxnSpPr>
        <p:spPr>
          <a:xfrm>
            <a:off x="8067674"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00647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_mockup07">
    <p:spTree>
      <p:nvGrpSpPr>
        <p:cNvPr id="1" name=""/>
        <p:cNvGrpSpPr/>
        <p:nvPr/>
      </p:nvGrpSpPr>
      <p:grpSpPr>
        <a:xfrm>
          <a:off x="0" y="0"/>
          <a:ext cx="0" cy="0"/>
          <a:chOff x="0" y="0"/>
          <a:chExt cx="0" cy="0"/>
        </a:xfrm>
      </p:grpSpPr>
      <p:sp>
        <p:nvSpPr>
          <p:cNvPr id="10" name="Picture Placeholder 9"/>
          <p:cNvSpPr>
            <a:spLocks noGrp="1"/>
          </p:cNvSpPr>
          <p:nvPr>
            <p:ph type="pic" sz="quarter" idx="24" hasCustomPrompt="1"/>
          </p:nvPr>
        </p:nvSpPr>
        <p:spPr>
          <a:xfrm>
            <a:off x="5008768" y="2367153"/>
            <a:ext cx="2176211" cy="3574083"/>
          </a:xfrm>
          <a:custGeom>
            <a:avLst/>
            <a:gdLst>
              <a:gd name="connsiteX0" fmla="*/ 1632158 w 1632158"/>
              <a:gd name="connsiteY0" fmla="*/ 0 h 2680562"/>
              <a:gd name="connsiteX1" fmla="*/ 1632158 w 1632158"/>
              <a:gd name="connsiteY1" fmla="*/ 2680562 h 2680562"/>
              <a:gd name="connsiteX2" fmla="*/ 0 w 1632158"/>
              <a:gd name="connsiteY2" fmla="*/ 2680562 h 2680562"/>
              <a:gd name="connsiteX3" fmla="*/ 0 w 1632158"/>
              <a:gd name="connsiteY3" fmla="*/ 2618 h 2680562"/>
            </a:gdLst>
            <a:ahLst/>
            <a:cxnLst>
              <a:cxn ang="0">
                <a:pos x="connsiteX0" y="connsiteY0"/>
              </a:cxn>
              <a:cxn ang="0">
                <a:pos x="connsiteX1" y="connsiteY1"/>
              </a:cxn>
              <a:cxn ang="0">
                <a:pos x="connsiteX2" y="connsiteY2"/>
              </a:cxn>
              <a:cxn ang="0">
                <a:pos x="connsiteX3" y="connsiteY3"/>
              </a:cxn>
            </a:cxnLst>
            <a:rect l="l" t="t" r="r" b="b"/>
            <a:pathLst>
              <a:path w="1632158" h="2680562">
                <a:moveTo>
                  <a:pt x="1632158" y="0"/>
                </a:moveTo>
                <a:lnTo>
                  <a:pt x="1632158" y="2680562"/>
                </a:lnTo>
                <a:lnTo>
                  <a:pt x="0" y="2680562"/>
                </a:lnTo>
                <a:lnTo>
                  <a:pt x="0" y="2618"/>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cxnSp>
        <p:nvCxnSpPr>
          <p:cNvPr id="5" name="Straight Connector 4"/>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6349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5_mockup07">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41" name="Picture Placeholder 40"/>
          <p:cNvSpPr>
            <a:spLocks noGrp="1"/>
          </p:cNvSpPr>
          <p:nvPr>
            <p:ph type="pic" sz="quarter" idx="24" hasCustomPrompt="1"/>
          </p:nvPr>
        </p:nvSpPr>
        <p:spPr>
          <a:xfrm>
            <a:off x="6796834" y="2367155"/>
            <a:ext cx="2176210" cy="3574082"/>
          </a:xfrm>
          <a:custGeom>
            <a:avLst/>
            <a:gdLst>
              <a:gd name="connsiteX0" fmla="*/ 2176210 w 2176210"/>
              <a:gd name="connsiteY0" fmla="*/ 0 h 3574082"/>
              <a:gd name="connsiteX1" fmla="*/ 2176210 w 2176210"/>
              <a:gd name="connsiteY1" fmla="*/ 3574082 h 3574082"/>
              <a:gd name="connsiteX2" fmla="*/ 0 w 2176210"/>
              <a:gd name="connsiteY2" fmla="*/ 3574082 h 3574082"/>
              <a:gd name="connsiteX3" fmla="*/ 0 w 2176210"/>
              <a:gd name="connsiteY3" fmla="*/ 3490 h 3574082"/>
            </a:gdLst>
            <a:ahLst/>
            <a:cxnLst>
              <a:cxn ang="0">
                <a:pos x="connsiteX0" y="connsiteY0"/>
              </a:cxn>
              <a:cxn ang="0">
                <a:pos x="connsiteX1" y="connsiteY1"/>
              </a:cxn>
              <a:cxn ang="0">
                <a:pos x="connsiteX2" y="connsiteY2"/>
              </a:cxn>
              <a:cxn ang="0">
                <a:pos x="connsiteX3" y="connsiteY3"/>
              </a:cxn>
            </a:cxnLst>
            <a:rect l="l" t="t" r="r" b="b"/>
            <a:pathLst>
              <a:path w="2176210" h="3574082">
                <a:moveTo>
                  <a:pt x="2176210" y="0"/>
                </a:moveTo>
                <a:lnTo>
                  <a:pt x="2176210" y="3574082"/>
                </a:lnTo>
                <a:lnTo>
                  <a:pt x="0" y="3574082"/>
                </a:lnTo>
                <a:lnTo>
                  <a:pt x="0" y="3490"/>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a:t>Image Holder</a:t>
            </a:r>
          </a:p>
        </p:txBody>
      </p:sp>
      <p:sp>
        <p:nvSpPr>
          <p:cNvPr id="40" name="Picture Placeholder 39"/>
          <p:cNvSpPr>
            <a:spLocks noGrp="1"/>
          </p:cNvSpPr>
          <p:nvPr>
            <p:ph type="pic" sz="quarter" idx="25" hasCustomPrompt="1"/>
          </p:nvPr>
        </p:nvSpPr>
        <p:spPr>
          <a:xfrm>
            <a:off x="9409332" y="2367155"/>
            <a:ext cx="2176210" cy="3574082"/>
          </a:xfrm>
          <a:custGeom>
            <a:avLst/>
            <a:gdLst>
              <a:gd name="connsiteX0" fmla="*/ 2176210 w 2176210"/>
              <a:gd name="connsiteY0" fmla="*/ 0 h 3574082"/>
              <a:gd name="connsiteX1" fmla="*/ 2176210 w 2176210"/>
              <a:gd name="connsiteY1" fmla="*/ 3574082 h 3574082"/>
              <a:gd name="connsiteX2" fmla="*/ 0 w 2176210"/>
              <a:gd name="connsiteY2" fmla="*/ 3574082 h 3574082"/>
              <a:gd name="connsiteX3" fmla="*/ 0 w 2176210"/>
              <a:gd name="connsiteY3" fmla="*/ 3490 h 3574082"/>
            </a:gdLst>
            <a:ahLst/>
            <a:cxnLst>
              <a:cxn ang="0">
                <a:pos x="connsiteX0" y="connsiteY0"/>
              </a:cxn>
              <a:cxn ang="0">
                <a:pos x="connsiteX1" y="connsiteY1"/>
              </a:cxn>
              <a:cxn ang="0">
                <a:pos x="connsiteX2" y="connsiteY2"/>
              </a:cxn>
              <a:cxn ang="0">
                <a:pos x="connsiteX3" y="connsiteY3"/>
              </a:cxn>
            </a:cxnLst>
            <a:rect l="l" t="t" r="r" b="b"/>
            <a:pathLst>
              <a:path w="2176210" h="3574082">
                <a:moveTo>
                  <a:pt x="2176210" y="0"/>
                </a:moveTo>
                <a:lnTo>
                  <a:pt x="2176210" y="3574082"/>
                </a:lnTo>
                <a:lnTo>
                  <a:pt x="0" y="3574082"/>
                </a:lnTo>
                <a:lnTo>
                  <a:pt x="0" y="3490"/>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a:t>Image Holder</a:t>
            </a:r>
          </a:p>
        </p:txBody>
      </p:sp>
      <p:cxnSp>
        <p:nvCxnSpPr>
          <p:cNvPr id="6" name="Straight Connector 5"/>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23021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6_mockup07">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70" name="Picture Placeholder 69"/>
          <p:cNvSpPr>
            <a:spLocks noGrp="1"/>
          </p:cNvSpPr>
          <p:nvPr>
            <p:ph type="pic" sz="quarter" idx="24" hasCustomPrompt="1"/>
          </p:nvPr>
        </p:nvSpPr>
        <p:spPr>
          <a:xfrm>
            <a:off x="590024" y="2367154"/>
            <a:ext cx="2176210" cy="3574082"/>
          </a:xfrm>
          <a:custGeom>
            <a:avLst/>
            <a:gdLst>
              <a:gd name="connsiteX0" fmla="*/ 2176210 w 2176210"/>
              <a:gd name="connsiteY0" fmla="*/ 0 h 3574082"/>
              <a:gd name="connsiteX1" fmla="*/ 2176210 w 2176210"/>
              <a:gd name="connsiteY1" fmla="*/ 3574082 h 3574082"/>
              <a:gd name="connsiteX2" fmla="*/ 0 w 2176210"/>
              <a:gd name="connsiteY2" fmla="*/ 3574082 h 3574082"/>
              <a:gd name="connsiteX3" fmla="*/ 0 w 2176210"/>
              <a:gd name="connsiteY3" fmla="*/ 3490 h 3574082"/>
            </a:gdLst>
            <a:ahLst/>
            <a:cxnLst>
              <a:cxn ang="0">
                <a:pos x="connsiteX0" y="connsiteY0"/>
              </a:cxn>
              <a:cxn ang="0">
                <a:pos x="connsiteX1" y="connsiteY1"/>
              </a:cxn>
              <a:cxn ang="0">
                <a:pos x="connsiteX2" y="connsiteY2"/>
              </a:cxn>
              <a:cxn ang="0">
                <a:pos x="connsiteX3" y="connsiteY3"/>
              </a:cxn>
            </a:cxnLst>
            <a:rect l="l" t="t" r="r" b="b"/>
            <a:pathLst>
              <a:path w="2176210" h="3574082">
                <a:moveTo>
                  <a:pt x="2176210" y="0"/>
                </a:moveTo>
                <a:lnTo>
                  <a:pt x="2176210" y="3574082"/>
                </a:lnTo>
                <a:lnTo>
                  <a:pt x="0" y="3574082"/>
                </a:lnTo>
                <a:lnTo>
                  <a:pt x="0" y="3490"/>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a:t>Image Holder</a:t>
            </a:r>
          </a:p>
        </p:txBody>
      </p:sp>
      <p:sp>
        <p:nvSpPr>
          <p:cNvPr id="71" name="Picture Placeholder 70"/>
          <p:cNvSpPr>
            <a:spLocks noGrp="1"/>
          </p:cNvSpPr>
          <p:nvPr>
            <p:ph type="pic" sz="quarter" idx="25" hasCustomPrompt="1"/>
          </p:nvPr>
        </p:nvSpPr>
        <p:spPr>
          <a:xfrm>
            <a:off x="3529793" y="2367154"/>
            <a:ext cx="2176210" cy="3574082"/>
          </a:xfrm>
          <a:custGeom>
            <a:avLst/>
            <a:gdLst>
              <a:gd name="connsiteX0" fmla="*/ 2176210 w 2176210"/>
              <a:gd name="connsiteY0" fmla="*/ 0 h 3574082"/>
              <a:gd name="connsiteX1" fmla="*/ 2176210 w 2176210"/>
              <a:gd name="connsiteY1" fmla="*/ 3574082 h 3574082"/>
              <a:gd name="connsiteX2" fmla="*/ 0 w 2176210"/>
              <a:gd name="connsiteY2" fmla="*/ 3574082 h 3574082"/>
              <a:gd name="connsiteX3" fmla="*/ 0 w 2176210"/>
              <a:gd name="connsiteY3" fmla="*/ 3490 h 3574082"/>
            </a:gdLst>
            <a:ahLst/>
            <a:cxnLst>
              <a:cxn ang="0">
                <a:pos x="connsiteX0" y="connsiteY0"/>
              </a:cxn>
              <a:cxn ang="0">
                <a:pos x="connsiteX1" y="connsiteY1"/>
              </a:cxn>
              <a:cxn ang="0">
                <a:pos x="connsiteX2" y="connsiteY2"/>
              </a:cxn>
              <a:cxn ang="0">
                <a:pos x="connsiteX3" y="connsiteY3"/>
              </a:cxn>
            </a:cxnLst>
            <a:rect l="l" t="t" r="r" b="b"/>
            <a:pathLst>
              <a:path w="2176210" h="3574082">
                <a:moveTo>
                  <a:pt x="2176210" y="0"/>
                </a:moveTo>
                <a:lnTo>
                  <a:pt x="2176210" y="3574082"/>
                </a:lnTo>
                <a:lnTo>
                  <a:pt x="0" y="3574082"/>
                </a:lnTo>
                <a:lnTo>
                  <a:pt x="0" y="3490"/>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a:t>Image Holder</a:t>
            </a:r>
          </a:p>
        </p:txBody>
      </p:sp>
      <p:sp>
        <p:nvSpPr>
          <p:cNvPr id="72" name="Picture Placeholder 71"/>
          <p:cNvSpPr>
            <a:spLocks noGrp="1"/>
          </p:cNvSpPr>
          <p:nvPr>
            <p:ph type="pic" sz="quarter" idx="26" hasCustomPrompt="1"/>
          </p:nvPr>
        </p:nvSpPr>
        <p:spPr>
          <a:xfrm>
            <a:off x="6469562" y="2367154"/>
            <a:ext cx="2176210" cy="3574082"/>
          </a:xfrm>
          <a:custGeom>
            <a:avLst/>
            <a:gdLst>
              <a:gd name="connsiteX0" fmla="*/ 2176210 w 2176210"/>
              <a:gd name="connsiteY0" fmla="*/ 0 h 3574082"/>
              <a:gd name="connsiteX1" fmla="*/ 2176210 w 2176210"/>
              <a:gd name="connsiteY1" fmla="*/ 3574082 h 3574082"/>
              <a:gd name="connsiteX2" fmla="*/ 0 w 2176210"/>
              <a:gd name="connsiteY2" fmla="*/ 3574082 h 3574082"/>
              <a:gd name="connsiteX3" fmla="*/ 0 w 2176210"/>
              <a:gd name="connsiteY3" fmla="*/ 3490 h 3574082"/>
            </a:gdLst>
            <a:ahLst/>
            <a:cxnLst>
              <a:cxn ang="0">
                <a:pos x="connsiteX0" y="connsiteY0"/>
              </a:cxn>
              <a:cxn ang="0">
                <a:pos x="connsiteX1" y="connsiteY1"/>
              </a:cxn>
              <a:cxn ang="0">
                <a:pos x="connsiteX2" y="connsiteY2"/>
              </a:cxn>
              <a:cxn ang="0">
                <a:pos x="connsiteX3" y="connsiteY3"/>
              </a:cxn>
            </a:cxnLst>
            <a:rect l="l" t="t" r="r" b="b"/>
            <a:pathLst>
              <a:path w="2176210" h="3574082">
                <a:moveTo>
                  <a:pt x="2176210" y="0"/>
                </a:moveTo>
                <a:lnTo>
                  <a:pt x="2176210" y="3574082"/>
                </a:lnTo>
                <a:lnTo>
                  <a:pt x="0" y="3574082"/>
                </a:lnTo>
                <a:lnTo>
                  <a:pt x="0" y="3490"/>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a:t>Image Holder</a:t>
            </a:r>
          </a:p>
        </p:txBody>
      </p:sp>
      <p:sp>
        <p:nvSpPr>
          <p:cNvPr id="73" name="Picture Placeholder 72"/>
          <p:cNvSpPr>
            <a:spLocks noGrp="1"/>
          </p:cNvSpPr>
          <p:nvPr>
            <p:ph type="pic" sz="quarter" idx="27" hasCustomPrompt="1"/>
          </p:nvPr>
        </p:nvSpPr>
        <p:spPr>
          <a:xfrm>
            <a:off x="9409332" y="2367154"/>
            <a:ext cx="2176210" cy="3574082"/>
          </a:xfrm>
          <a:custGeom>
            <a:avLst/>
            <a:gdLst>
              <a:gd name="connsiteX0" fmla="*/ 2176210 w 2176210"/>
              <a:gd name="connsiteY0" fmla="*/ 0 h 3574082"/>
              <a:gd name="connsiteX1" fmla="*/ 2176210 w 2176210"/>
              <a:gd name="connsiteY1" fmla="*/ 3574082 h 3574082"/>
              <a:gd name="connsiteX2" fmla="*/ 0 w 2176210"/>
              <a:gd name="connsiteY2" fmla="*/ 3574082 h 3574082"/>
              <a:gd name="connsiteX3" fmla="*/ 0 w 2176210"/>
              <a:gd name="connsiteY3" fmla="*/ 3490 h 3574082"/>
            </a:gdLst>
            <a:ahLst/>
            <a:cxnLst>
              <a:cxn ang="0">
                <a:pos x="connsiteX0" y="connsiteY0"/>
              </a:cxn>
              <a:cxn ang="0">
                <a:pos x="connsiteX1" y="connsiteY1"/>
              </a:cxn>
              <a:cxn ang="0">
                <a:pos x="connsiteX2" y="connsiteY2"/>
              </a:cxn>
              <a:cxn ang="0">
                <a:pos x="connsiteX3" y="connsiteY3"/>
              </a:cxn>
            </a:cxnLst>
            <a:rect l="l" t="t" r="r" b="b"/>
            <a:pathLst>
              <a:path w="2176210" h="3574082">
                <a:moveTo>
                  <a:pt x="2176210" y="0"/>
                </a:moveTo>
                <a:lnTo>
                  <a:pt x="2176210" y="3574082"/>
                </a:lnTo>
                <a:lnTo>
                  <a:pt x="0" y="3574082"/>
                </a:lnTo>
                <a:lnTo>
                  <a:pt x="0" y="3490"/>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a:t>Image Holder</a:t>
            </a:r>
          </a:p>
        </p:txBody>
      </p:sp>
      <p:cxnSp>
        <p:nvCxnSpPr>
          <p:cNvPr id="9" name="Straight Connector 8"/>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6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solidFill>
                  <a:prstClr val="white"/>
                </a:solidFill>
              </a:rPr>
              <a:pPr/>
              <a:t>10/13/2022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139432274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_mockup09">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10" name="Picture Placeholder 9"/>
          <p:cNvSpPr>
            <a:spLocks noGrp="1"/>
          </p:cNvSpPr>
          <p:nvPr>
            <p:ph type="pic" sz="quarter" idx="11" hasCustomPrompt="1"/>
          </p:nvPr>
        </p:nvSpPr>
        <p:spPr>
          <a:xfrm>
            <a:off x="3984515" y="2662911"/>
            <a:ext cx="4231758" cy="3371382"/>
          </a:xfrm>
          <a:custGeom>
            <a:avLst/>
            <a:gdLst>
              <a:gd name="connsiteX0" fmla="*/ 18766 w 4231758"/>
              <a:gd name="connsiteY0" fmla="*/ 0 h 3371382"/>
              <a:gd name="connsiteX1" fmla="*/ 4212992 w 4231758"/>
              <a:gd name="connsiteY1" fmla="*/ 3130 h 3371382"/>
              <a:gd name="connsiteX2" fmla="*/ 4231758 w 4231758"/>
              <a:gd name="connsiteY2" fmla="*/ 18782 h 3371382"/>
              <a:gd name="connsiteX3" fmla="*/ 4228631 w 4231758"/>
              <a:gd name="connsiteY3" fmla="*/ 3355730 h 3371382"/>
              <a:gd name="connsiteX4" fmla="*/ 4209864 w 4231758"/>
              <a:gd name="connsiteY4" fmla="*/ 3371382 h 3371382"/>
              <a:gd name="connsiteX5" fmla="*/ 15638 w 4231758"/>
              <a:gd name="connsiteY5" fmla="*/ 3371382 h 3371382"/>
              <a:gd name="connsiteX6" fmla="*/ 0 w 4231758"/>
              <a:gd name="connsiteY6" fmla="*/ 3352600 h 3371382"/>
              <a:gd name="connsiteX7" fmla="*/ 0 w 4231758"/>
              <a:gd name="connsiteY7" fmla="*/ 18782 h 3371382"/>
              <a:gd name="connsiteX8" fmla="*/ 18766 w 4231758"/>
              <a:gd name="connsiteY8" fmla="*/ 0 h 33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1758" h="3371382">
                <a:moveTo>
                  <a:pt x="18766" y="0"/>
                </a:moveTo>
                <a:cubicBezTo>
                  <a:pt x="4212992" y="3130"/>
                  <a:pt x="4212992" y="3130"/>
                  <a:pt x="4212992" y="3130"/>
                </a:cubicBezTo>
                <a:cubicBezTo>
                  <a:pt x="4222375" y="3130"/>
                  <a:pt x="4231758" y="9391"/>
                  <a:pt x="4231758" y="18782"/>
                </a:cubicBezTo>
                <a:cubicBezTo>
                  <a:pt x="4228631" y="3355730"/>
                  <a:pt x="4228631" y="3355730"/>
                  <a:pt x="4228631" y="3355730"/>
                </a:cubicBezTo>
                <a:cubicBezTo>
                  <a:pt x="4228631" y="3365121"/>
                  <a:pt x="4222375" y="3371382"/>
                  <a:pt x="4209864" y="3371382"/>
                </a:cubicBezTo>
                <a:cubicBezTo>
                  <a:pt x="15638" y="3371382"/>
                  <a:pt x="15638" y="3371382"/>
                  <a:pt x="15638" y="3371382"/>
                </a:cubicBezTo>
                <a:cubicBezTo>
                  <a:pt x="6255" y="3371382"/>
                  <a:pt x="0" y="3361991"/>
                  <a:pt x="0" y="3352600"/>
                </a:cubicBezTo>
                <a:cubicBezTo>
                  <a:pt x="0" y="18782"/>
                  <a:pt x="0" y="18782"/>
                  <a:pt x="0" y="18782"/>
                </a:cubicBezTo>
                <a:cubicBezTo>
                  <a:pt x="0" y="9391"/>
                  <a:pt x="9383" y="0"/>
                  <a:pt x="18766" y="0"/>
                </a:cubicBez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a:t>Image Holder</a:t>
            </a:r>
          </a:p>
        </p:txBody>
      </p:sp>
      <p:cxnSp>
        <p:nvCxnSpPr>
          <p:cNvPr id="5" name="Straight Connector 4"/>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87705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7_mockup07">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37" name="Picture Placeholder 36"/>
          <p:cNvSpPr>
            <a:spLocks noGrp="1"/>
          </p:cNvSpPr>
          <p:nvPr>
            <p:ph type="pic" sz="quarter" idx="25" hasCustomPrompt="1"/>
          </p:nvPr>
        </p:nvSpPr>
        <p:spPr>
          <a:xfrm>
            <a:off x="8333394" y="1820168"/>
            <a:ext cx="3214141" cy="4034390"/>
          </a:xfrm>
          <a:custGeom>
            <a:avLst/>
            <a:gdLst>
              <a:gd name="connsiteX0" fmla="*/ 17906 w 3214141"/>
              <a:gd name="connsiteY0" fmla="*/ 0 h 4034390"/>
              <a:gd name="connsiteX1" fmla="*/ 3199219 w 3214141"/>
              <a:gd name="connsiteY1" fmla="*/ 2982 h 4034390"/>
              <a:gd name="connsiteX2" fmla="*/ 3214141 w 3214141"/>
              <a:gd name="connsiteY2" fmla="*/ 20873 h 4034390"/>
              <a:gd name="connsiteX3" fmla="*/ 3214141 w 3214141"/>
              <a:gd name="connsiteY3" fmla="*/ 4019481 h 4034390"/>
              <a:gd name="connsiteX4" fmla="*/ 3196235 w 3214141"/>
              <a:gd name="connsiteY4" fmla="*/ 4034390 h 4034390"/>
              <a:gd name="connsiteX5" fmla="*/ 17906 w 3214141"/>
              <a:gd name="connsiteY5" fmla="*/ 4034390 h 4034390"/>
              <a:gd name="connsiteX6" fmla="*/ 0 w 3214141"/>
              <a:gd name="connsiteY6" fmla="*/ 4016499 h 4034390"/>
              <a:gd name="connsiteX7" fmla="*/ 2984 w 3214141"/>
              <a:gd name="connsiteY7" fmla="*/ 17891 h 4034390"/>
              <a:gd name="connsiteX8" fmla="*/ 17906 w 3214141"/>
              <a:gd name="connsiteY8" fmla="*/ 0 h 403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4141" h="4034390">
                <a:moveTo>
                  <a:pt x="17906" y="0"/>
                </a:moveTo>
                <a:cubicBezTo>
                  <a:pt x="3199219" y="2982"/>
                  <a:pt x="3199219" y="2982"/>
                  <a:pt x="3199219" y="2982"/>
                </a:cubicBezTo>
                <a:cubicBezTo>
                  <a:pt x="3208172" y="2982"/>
                  <a:pt x="3214141" y="8945"/>
                  <a:pt x="3214141" y="20873"/>
                </a:cubicBezTo>
                <a:cubicBezTo>
                  <a:pt x="3214141" y="4019481"/>
                  <a:pt x="3214141" y="4019481"/>
                  <a:pt x="3214141" y="4019481"/>
                </a:cubicBezTo>
                <a:cubicBezTo>
                  <a:pt x="3214141" y="4028427"/>
                  <a:pt x="3205188" y="4034390"/>
                  <a:pt x="3196235" y="4034390"/>
                </a:cubicBezTo>
                <a:cubicBezTo>
                  <a:pt x="17906" y="4034390"/>
                  <a:pt x="17906" y="4034390"/>
                  <a:pt x="17906" y="4034390"/>
                </a:cubicBezTo>
                <a:cubicBezTo>
                  <a:pt x="8953" y="4034390"/>
                  <a:pt x="0" y="4025445"/>
                  <a:pt x="0" y="4016499"/>
                </a:cubicBezTo>
                <a:cubicBezTo>
                  <a:pt x="2984" y="17891"/>
                  <a:pt x="2984" y="17891"/>
                  <a:pt x="2984" y="17891"/>
                </a:cubicBezTo>
                <a:cubicBezTo>
                  <a:pt x="2984" y="8945"/>
                  <a:pt x="8953" y="0"/>
                  <a:pt x="17906" y="0"/>
                </a:cubicBez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a:t>Image Holder</a:t>
            </a:r>
          </a:p>
        </p:txBody>
      </p:sp>
      <p:sp>
        <p:nvSpPr>
          <p:cNvPr id="40" name="Picture Placeholder 39"/>
          <p:cNvSpPr>
            <a:spLocks noGrp="1"/>
          </p:cNvSpPr>
          <p:nvPr>
            <p:ph type="pic" sz="quarter" idx="26" hasCustomPrompt="1"/>
          </p:nvPr>
        </p:nvSpPr>
        <p:spPr>
          <a:xfrm>
            <a:off x="7102277" y="3063583"/>
            <a:ext cx="1758255" cy="2887656"/>
          </a:xfrm>
          <a:custGeom>
            <a:avLst/>
            <a:gdLst>
              <a:gd name="connsiteX0" fmla="*/ 1758255 w 1758255"/>
              <a:gd name="connsiteY0" fmla="*/ 0 h 2887656"/>
              <a:gd name="connsiteX1" fmla="*/ 1758255 w 1758255"/>
              <a:gd name="connsiteY1" fmla="*/ 2887656 h 2887656"/>
              <a:gd name="connsiteX2" fmla="*/ 0 w 1758255"/>
              <a:gd name="connsiteY2" fmla="*/ 2887656 h 2887656"/>
              <a:gd name="connsiteX3" fmla="*/ 0 w 1758255"/>
              <a:gd name="connsiteY3" fmla="*/ 2820 h 2887656"/>
            </a:gdLst>
            <a:ahLst/>
            <a:cxnLst>
              <a:cxn ang="0">
                <a:pos x="connsiteX0" y="connsiteY0"/>
              </a:cxn>
              <a:cxn ang="0">
                <a:pos x="connsiteX1" y="connsiteY1"/>
              </a:cxn>
              <a:cxn ang="0">
                <a:pos x="connsiteX2" y="connsiteY2"/>
              </a:cxn>
              <a:cxn ang="0">
                <a:pos x="connsiteX3" y="connsiteY3"/>
              </a:cxn>
            </a:cxnLst>
            <a:rect l="l" t="t" r="r" b="b"/>
            <a:pathLst>
              <a:path w="1758255" h="2887656">
                <a:moveTo>
                  <a:pt x="1758255" y="0"/>
                </a:moveTo>
                <a:lnTo>
                  <a:pt x="1758255" y="2887656"/>
                </a:lnTo>
                <a:lnTo>
                  <a:pt x="0" y="2887656"/>
                </a:lnTo>
                <a:lnTo>
                  <a:pt x="0" y="2820"/>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a:t>Image Holder</a:t>
            </a:r>
          </a:p>
        </p:txBody>
      </p:sp>
      <p:cxnSp>
        <p:nvCxnSpPr>
          <p:cNvPr id="6" name="Straight Connector 5"/>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07253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4_mockup14">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8" name="Picture Placeholder 7"/>
          <p:cNvSpPr>
            <a:spLocks noGrp="1"/>
          </p:cNvSpPr>
          <p:nvPr>
            <p:ph type="pic" sz="quarter" idx="11" hasCustomPrompt="1"/>
          </p:nvPr>
        </p:nvSpPr>
        <p:spPr>
          <a:xfrm>
            <a:off x="6059073" y="2059440"/>
            <a:ext cx="5283481" cy="2978946"/>
          </a:xfrm>
          <a:custGeom>
            <a:avLst/>
            <a:gdLst>
              <a:gd name="connsiteX0" fmla="*/ 0 w 5283481"/>
              <a:gd name="connsiteY0" fmla="*/ 0 h 2978946"/>
              <a:gd name="connsiteX1" fmla="*/ 5283481 w 5283481"/>
              <a:gd name="connsiteY1" fmla="*/ 0 h 2978946"/>
              <a:gd name="connsiteX2" fmla="*/ 5283481 w 5283481"/>
              <a:gd name="connsiteY2" fmla="*/ 2978946 h 2978946"/>
              <a:gd name="connsiteX3" fmla="*/ 0 w 5283481"/>
              <a:gd name="connsiteY3" fmla="*/ 2978946 h 2978946"/>
            </a:gdLst>
            <a:ahLst/>
            <a:cxnLst>
              <a:cxn ang="0">
                <a:pos x="connsiteX0" y="connsiteY0"/>
              </a:cxn>
              <a:cxn ang="0">
                <a:pos x="connsiteX1" y="connsiteY1"/>
              </a:cxn>
              <a:cxn ang="0">
                <a:pos x="connsiteX2" y="connsiteY2"/>
              </a:cxn>
              <a:cxn ang="0">
                <a:pos x="connsiteX3" y="connsiteY3"/>
              </a:cxn>
            </a:cxnLst>
            <a:rect l="l" t="t" r="r" b="b"/>
            <a:pathLst>
              <a:path w="5283481" h="2978946">
                <a:moveTo>
                  <a:pt x="0" y="0"/>
                </a:moveTo>
                <a:lnTo>
                  <a:pt x="5283481" y="0"/>
                </a:lnTo>
                <a:lnTo>
                  <a:pt x="5283481" y="2978946"/>
                </a:lnTo>
                <a:lnTo>
                  <a:pt x="0" y="2978946"/>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a:t>Image Holder</a:t>
            </a:r>
          </a:p>
        </p:txBody>
      </p:sp>
      <p:cxnSp>
        <p:nvCxnSpPr>
          <p:cNvPr id="5" name="Straight Connector 4"/>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32882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5_mockup14">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37" name="Picture Placeholder 36"/>
          <p:cNvSpPr>
            <a:spLocks noGrp="1"/>
          </p:cNvSpPr>
          <p:nvPr>
            <p:ph type="pic" sz="quarter" idx="12" hasCustomPrompt="1"/>
          </p:nvPr>
        </p:nvSpPr>
        <p:spPr>
          <a:xfrm>
            <a:off x="1381211" y="2556599"/>
            <a:ext cx="3045920" cy="1879070"/>
          </a:xfrm>
          <a:custGeom>
            <a:avLst/>
            <a:gdLst>
              <a:gd name="connsiteX0" fmla="*/ 0 w 3045920"/>
              <a:gd name="connsiteY0" fmla="*/ 0 h 1879070"/>
              <a:gd name="connsiteX1" fmla="*/ 3045920 w 3045920"/>
              <a:gd name="connsiteY1" fmla="*/ 0 h 1879070"/>
              <a:gd name="connsiteX2" fmla="*/ 3045920 w 3045920"/>
              <a:gd name="connsiteY2" fmla="*/ 1879070 h 1879070"/>
              <a:gd name="connsiteX3" fmla="*/ 0 w 3045920"/>
              <a:gd name="connsiteY3" fmla="*/ 1879070 h 1879070"/>
            </a:gdLst>
            <a:ahLst/>
            <a:cxnLst>
              <a:cxn ang="0">
                <a:pos x="connsiteX0" y="connsiteY0"/>
              </a:cxn>
              <a:cxn ang="0">
                <a:pos x="connsiteX1" y="connsiteY1"/>
              </a:cxn>
              <a:cxn ang="0">
                <a:pos x="connsiteX2" y="connsiteY2"/>
              </a:cxn>
              <a:cxn ang="0">
                <a:pos x="connsiteX3" y="connsiteY3"/>
              </a:cxn>
            </a:cxnLst>
            <a:rect l="l" t="t" r="r" b="b"/>
            <a:pathLst>
              <a:path w="3045920" h="1879070">
                <a:moveTo>
                  <a:pt x="0" y="0"/>
                </a:moveTo>
                <a:lnTo>
                  <a:pt x="3045920" y="0"/>
                </a:lnTo>
                <a:lnTo>
                  <a:pt x="3045920" y="1879070"/>
                </a:lnTo>
                <a:lnTo>
                  <a:pt x="0" y="1879070"/>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a:t>Image Holder</a:t>
            </a:r>
          </a:p>
        </p:txBody>
      </p:sp>
      <p:sp>
        <p:nvSpPr>
          <p:cNvPr id="36" name="Picture Placeholder 35"/>
          <p:cNvSpPr>
            <a:spLocks noGrp="1"/>
          </p:cNvSpPr>
          <p:nvPr>
            <p:ph type="pic" sz="quarter" idx="13" hasCustomPrompt="1"/>
          </p:nvPr>
        </p:nvSpPr>
        <p:spPr>
          <a:xfrm>
            <a:off x="7780022" y="2556599"/>
            <a:ext cx="3045920" cy="1879070"/>
          </a:xfrm>
          <a:custGeom>
            <a:avLst/>
            <a:gdLst>
              <a:gd name="connsiteX0" fmla="*/ 0 w 3045920"/>
              <a:gd name="connsiteY0" fmla="*/ 0 h 1879070"/>
              <a:gd name="connsiteX1" fmla="*/ 3045920 w 3045920"/>
              <a:gd name="connsiteY1" fmla="*/ 0 h 1879070"/>
              <a:gd name="connsiteX2" fmla="*/ 3045920 w 3045920"/>
              <a:gd name="connsiteY2" fmla="*/ 1879070 h 1879070"/>
              <a:gd name="connsiteX3" fmla="*/ 0 w 3045920"/>
              <a:gd name="connsiteY3" fmla="*/ 1879070 h 1879070"/>
            </a:gdLst>
            <a:ahLst/>
            <a:cxnLst>
              <a:cxn ang="0">
                <a:pos x="connsiteX0" y="connsiteY0"/>
              </a:cxn>
              <a:cxn ang="0">
                <a:pos x="connsiteX1" y="connsiteY1"/>
              </a:cxn>
              <a:cxn ang="0">
                <a:pos x="connsiteX2" y="connsiteY2"/>
              </a:cxn>
              <a:cxn ang="0">
                <a:pos x="connsiteX3" y="connsiteY3"/>
              </a:cxn>
            </a:cxnLst>
            <a:rect l="l" t="t" r="r" b="b"/>
            <a:pathLst>
              <a:path w="3045920" h="1879070">
                <a:moveTo>
                  <a:pt x="0" y="0"/>
                </a:moveTo>
                <a:lnTo>
                  <a:pt x="3045920" y="0"/>
                </a:lnTo>
                <a:lnTo>
                  <a:pt x="3045920" y="1879070"/>
                </a:lnTo>
                <a:lnTo>
                  <a:pt x="0" y="1879070"/>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a:t>Image Holder</a:t>
            </a:r>
          </a:p>
        </p:txBody>
      </p:sp>
      <p:sp>
        <p:nvSpPr>
          <p:cNvPr id="38" name="Picture Placeholder 37"/>
          <p:cNvSpPr>
            <a:spLocks noGrp="1"/>
          </p:cNvSpPr>
          <p:nvPr>
            <p:ph type="pic" sz="quarter" idx="11" hasCustomPrompt="1"/>
          </p:nvPr>
        </p:nvSpPr>
        <p:spPr>
          <a:xfrm>
            <a:off x="4141015" y="2163738"/>
            <a:ext cx="3929520" cy="2424174"/>
          </a:xfrm>
          <a:custGeom>
            <a:avLst/>
            <a:gdLst>
              <a:gd name="connsiteX0" fmla="*/ 0 w 3929520"/>
              <a:gd name="connsiteY0" fmla="*/ 0 h 2424174"/>
              <a:gd name="connsiteX1" fmla="*/ 3929520 w 3929520"/>
              <a:gd name="connsiteY1" fmla="*/ 0 h 2424174"/>
              <a:gd name="connsiteX2" fmla="*/ 3929520 w 3929520"/>
              <a:gd name="connsiteY2" fmla="*/ 2424174 h 2424174"/>
              <a:gd name="connsiteX3" fmla="*/ 0 w 3929520"/>
              <a:gd name="connsiteY3" fmla="*/ 2424174 h 2424174"/>
            </a:gdLst>
            <a:ahLst/>
            <a:cxnLst>
              <a:cxn ang="0">
                <a:pos x="connsiteX0" y="connsiteY0"/>
              </a:cxn>
              <a:cxn ang="0">
                <a:pos x="connsiteX1" y="connsiteY1"/>
              </a:cxn>
              <a:cxn ang="0">
                <a:pos x="connsiteX2" y="connsiteY2"/>
              </a:cxn>
              <a:cxn ang="0">
                <a:pos x="connsiteX3" y="connsiteY3"/>
              </a:cxn>
            </a:cxnLst>
            <a:rect l="l" t="t" r="r" b="b"/>
            <a:pathLst>
              <a:path w="3929520" h="2424174">
                <a:moveTo>
                  <a:pt x="0" y="0"/>
                </a:moveTo>
                <a:lnTo>
                  <a:pt x="3929520" y="0"/>
                </a:lnTo>
                <a:lnTo>
                  <a:pt x="3929520" y="2424174"/>
                </a:lnTo>
                <a:lnTo>
                  <a:pt x="0" y="2424174"/>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a:t>Image Holder</a:t>
            </a:r>
          </a:p>
        </p:txBody>
      </p:sp>
      <p:cxnSp>
        <p:nvCxnSpPr>
          <p:cNvPr id="8" name="Straight Connector 7"/>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89134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57_L 7">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20"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8" name="Picture Placeholder 12">
            <a:extLst>
              <a:ext uri="{FF2B5EF4-FFF2-40B4-BE49-F238E27FC236}">
                <a16:creationId xmlns:a16="http://schemas.microsoft.com/office/drawing/2014/main" id="{C0C7254D-9871-41CA-B62C-64C59AFF11A1}"/>
              </a:ext>
            </a:extLst>
          </p:cNvPr>
          <p:cNvSpPr>
            <a:spLocks noGrp="1"/>
          </p:cNvSpPr>
          <p:nvPr>
            <p:ph type="pic" sz="quarter" idx="24"/>
          </p:nvPr>
        </p:nvSpPr>
        <p:spPr>
          <a:xfrm>
            <a:off x="1247775" y="2124075"/>
            <a:ext cx="1724025" cy="19431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p:txBody>
      </p:sp>
      <p:sp>
        <p:nvSpPr>
          <p:cNvPr id="9" name="Picture Placeholder 12">
            <a:extLst>
              <a:ext uri="{FF2B5EF4-FFF2-40B4-BE49-F238E27FC236}">
                <a16:creationId xmlns:a16="http://schemas.microsoft.com/office/drawing/2014/main" id="{C0C7254D-9871-41CA-B62C-64C59AFF11A1}"/>
              </a:ext>
            </a:extLst>
          </p:cNvPr>
          <p:cNvSpPr>
            <a:spLocks noGrp="1"/>
          </p:cNvSpPr>
          <p:nvPr>
            <p:ph type="pic" sz="quarter" idx="25"/>
          </p:nvPr>
        </p:nvSpPr>
        <p:spPr>
          <a:xfrm>
            <a:off x="3245644" y="2124075"/>
            <a:ext cx="1724025" cy="19431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p:txBody>
      </p:sp>
      <p:sp>
        <p:nvSpPr>
          <p:cNvPr id="14" name="Picture Placeholder 12">
            <a:extLst>
              <a:ext uri="{FF2B5EF4-FFF2-40B4-BE49-F238E27FC236}">
                <a16:creationId xmlns:a16="http://schemas.microsoft.com/office/drawing/2014/main" id="{C0C7254D-9871-41CA-B62C-64C59AFF11A1}"/>
              </a:ext>
            </a:extLst>
          </p:cNvPr>
          <p:cNvSpPr>
            <a:spLocks noGrp="1"/>
          </p:cNvSpPr>
          <p:nvPr>
            <p:ph type="pic" sz="quarter" idx="26"/>
          </p:nvPr>
        </p:nvSpPr>
        <p:spPr>
          <a:xfrm>
            <a:off x="5243513" y="2124075"/>
            <a:ext cx="1724025" cy="19431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p:txBody>
      </p:sp>
      <p:sp>
        <p:nvSpPr>
          <p:cNvPr id="15" name="Picture Placeholder 12">
            <a:extLst>
              <a:ext uri="{FF2B5EF4-FFF2-40B4-BE49-F238E27FC236}">
                <a16:creationId xmlns:a16="http://schemas.microsoft.com/office/drawing/2014/main" id="{C0C7254D-9871-41CA-B62C-64C59AFF11A1}"/>
              </a:ext>
            </a:extLst>
          </p:cNvPr>
          <p:cNvSpPr>
            <a:spLocks noGrp="1"/>
          </p:cNvSpPr>
          <p:nvPr>
            <p:ph type="pic" sz="quarter" idx="27"/>
          </p:nvPr>
        </p:nvSpPr>
        <p:spPr>
          <a:xfrm>
            <a:off x="7241382" y="2124075"/>
            <a:ext cx="1724025" cy="19431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p:txBody>
      </p:sp>
      <p:sp>
        <p:nvSpPr>
          <p:cNvPr id="16" name="Picture Placeholder 12">
            <a:extLst>
              <a:ext uri="{FF2B5EF4-FFF2-40B4-BE49-F238E27FC236}">
                <a16:creationId xmlns:a16="http://schemas.microsoft.com/office/drawing/2014/main" id="{C0C7254D-9871-41CA-B62C-64C59AFF11A1}"/>
              </a:ext>
            </a:extLst>
          </p:cNvPr>
          <p:cNvSpPr>
            <a:spLocks noGrp="1"/>
          </p:cNvSpPr>
          <p:nvPr>
            <p:ph type="pic" sz="quarter" idx="28"/>
          </p:nvPr>
        </p:nvSpPr>
        <p:spPr>
          <a:xfrm>
            <a:off x="9239250" y="2124075"/>
            <a:ext cx="1724025" cy="19431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p:txBody>
      </p:sp>
      <p:cxnSp>
        <p:nvCxnSpPr>
          <p:cNvPr id="10" name="Straight Connector 9"/>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01389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158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23"/>
          </p:nvPr>
        </p:nvSpPr>
        <p:spPr>
          <a:xfrm>
            <a:off x="1144964" y="1891074"/>
            <a:ext cx="1324859" cy="13613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100">
                <a:solidFill>
                  <a:schemeClr val="bg1">
                    <a:lumMod val="65000"/>
                  </a:schemeClr>
                </a:solidFill>
              </a:defRPr>
            </a:lvl1pPr>
          </a:lstStyle>
          <a:p>
            <a:endParaRPr lang="en-US"/>
          </a:p>
          <a:p>
            <a:endParaRPr lang="en-US"/>
          </a:p>
          <a:p>
            <a:endParaRPr lang="en-US"/>
          </a:p>
          <a:p>
            <a:endParaRPr lang="en-US"/>
          </a:p>
        </p:txBody>
      </p:sp>
      <p:sp>
        <p:nvSpPr>
          <p:cNvPr id="8" name="Picture Placeholder 12">
            <a:extLst>
              <a:ext uri="{FF2B5EF4-FFF2-40B4-BE49-F238E27FC236}">
                <a16:creationId xmlns:a16="http://schemas.microsoft.com/office/drawing/2014/main" id="{C0C7254D-9871-41CA-B62C-64C59AFF11A1}"/>
              </a:ext>
            </a:extLst>
          </p:cNvPr>
          <p:cNvSpPr>
            <a:spLocks noGrp="1"/>
          </p:cNvSpPr>
          <p:nvPr>
            <p:ph type="pic" sz="quarter" idx="24"/>
          </p:nvPr>
        </p:nvSpPr>
        <p:spPr>
          <a:xfrm>
            <a:off x="1144964" y="4408031"/>
            <a:ext cx="1324859" cy="13613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100">
                <a:solidFill>
                  <a:schemeClr val="bg1">
                    <a:lumMod val="65000"/>
                  </a:schemeClr>
                </a:solidFill>
              </a:defRPr>
            </a:lvl1pPr>
          </a:lstStyle>
          <a:p>
            <a:endParaRPr lang="en-US"/>
          </a:p>
          <a:p>
            <a:endParaRPr lang="en-US"/>
          </a:p>
          <a:p>
            <a:endParaRPr lang="en-US"/>
          </a:p>
          <a:p>
            <a:endParaRPr lang="en-US"/>
          </a:p>
        </p:txBody>
      </p:sp>
      <p:sp>
        <p:nvSpPr>
          <p:cNvPr id="9" name="Picture Placeholder 12">
            <a:extLst>
              <a:ext uri="{FF2B5EF4-FFF2-40B4-BE49-F238E27FC236}">
                <a16:creationId xmlns:a16="http://schemas.microsoft.com/office/drawing/2014/main" id="{C0C7254D-9871-41CA-B62C-64C59AFF11A1}"/>
              </a:ext>
            </a:extLst>
          </p:cNvPr>
          <p:cNvSpPr>
            <a:spLocks noGrp="1"/>
          </p:cNvSpPr>
          <p:nvPr>
            <p:ph type="pic" sz="quarter" idx="25"/>
          </p:nvPr>
        </p:nvSpPr>
        <p:spPr>
          <a:xfrm>
            <a:off x="4001285" y="1891074"/>
            <a:ext cx="1324859" cy="13613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100">
                <a:solidFill>
                  <a:schemeClr val="bg1">
                    <a:lumMod val="65000"/>
                  </a:schemeClr>
                </a:solidFill>
              </a:defRPr>
            </a:lvl1pPr>
          </a:lstStyle>
          <a:p>
            <a:endParaRPr lang="en-US"/>
          </a:p>
          <a:p>
            <a:endParaRPr lang="en-US"/>
          </a:p>
          <a:p>
            <a:endParaRPr lang="en-US"/>
          </a:p>
          <a:p>
            <a:endParaRPr lang="en-US"/>
          </a:p>
        </p:txBody>
      </p:sp>
      <p:sp>
        <p:nvSpPr>
          <p:cNvPr id="10" name="Picture Placeholder 12">
            <a:extLst>
              <a:ext uri="{FF2B5EF4-FFF2-40B4-BE49-F238E27FC236}">
                <a16:creationId xmlns:a16="http://schemas.microsoft.com/office/drawing/2014/main" id="{C0C7254D-9871-41CA-B62C-64C59AFF11A1}"/>
              </a:ext>
            </a:extLst>
          </p:cNvPr>
          <p:cNvSpPr>
            <a:spLocks noGrp="1"/>
          </p:cNvSpPr>
          <p:nvPr>
            <p:ph type="pic" sz="quarter" idx="26"/>
          </p:nvPr>
        </p:nvSpPr>
        <p:spPr>
          <a:xfrm>
            <a:off x="4001285" y="4408031"/>
            <a:ext cx="1324859" cy="13613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100">
                <a:solidFill>
                  <a:schemeClr val="bg1">
                    <a:lumMod val="65000"/>
                  </a:schemeClr>
                </a:solidFill>
              </a:defRPr>
            </a:lvl1pPr>
          </a:lstStyle>
          <a:p>
            <a:endParaRPr lang="en-US"/>
          </a:p>
          <a:p>
            <a:endParaRPr lang="en-US"/>
          </a:p>
          <a:p>
            <a:endParaRPr lang="en-US"/>
          </a:p>
        </p:txBody>
      </p:sp>
      <p:sp>
        <p:nvSpPr>
          <p:cNvPr id="17" name="Picture Placeholder 12">
            <a:extLst>
              <a:ext uri="{FF2B5EF4-FFF2-40B4-BE49-F238E27FC236}">
                <a16:creationId xmlns:a16="http://schemas.microsoft.com/office/drawing/2014/main" id="{C0C7254D-9871-41CA-B62C-64C59AFF11A1}"/>
              </a:ext>
            </a:extLst>
          </p:cNvPr>
          <p:cNvSpPr>
            <a:spLocks noGrp="1"/>
          </p:cNvSpPr>
          <p:nvPr>
            <p:ph type="pic" sz="quarter" idx="27"/>
          </p:nvPr>
        </p:nvSpPr>
        <p:spPr>
          <a:xfrm>
            <a:off x="6857606" y="1891074"/>
            <a:ext cx="1324859" cy="13613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100">
                <a:solidFill>
                  <a:schemeClr val="bg1">
                    <a:lumMod val="65000"/>
                  </a:schemeClr>
                </a:solidFill>
              </a:defRPr>
            </a:lvl1pPr>
          </a:lstStyle>
          <a:p>
            <a:endParaRPr lang="en-US"/>
          </a:p>
          <a:p>
            <a:endParaRPr lang="en-US"/>
          </a:p>
          <a:p>
            <a:endParaRPr lang="en-US"/>
          </a:p>
        </p:txBody>
      </p:sp>
      <p:sp>
        <p:nvSpPr>
          <p:cNvPr id="18" name="Picture Placeholder 12">
            <a:extLst>
              <a:ext uri="{FF2B5EF4-FFF2-40B4-BE49-F238E27FC236}">
                <a16:creationId xmlns:a16="http://schemas.microsoft.com/office/drawing/2014/main" id="{C0C7254D-9871-41CA-B62C-64C59AFF11A1}"/>
              </a:ext>
            </a:extLst>
          </p:cNvPr>
          <p:cNvSpPr>
            <a:spLocks noGrp="1"/>
          </p:cNvSpPr>
          <p:nvPr>
            <p:ph type="pic" sz="quarter" idx="28"/>
          </p:nvPr>
        </p:nvSpPr>
        <p:spPr>
          <a:xfrm>
            <a:off x="6857606" y="4408031"/>
            <a:ext cx="1324859" cy="13613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100">
                <a:solidFill>
                  <a:schemeClr val="bg1">
                    <a:lumMod val="65000"/>
                  </a:schemeClr>
                </a:solidFill>
              </a:defRPr>
            </a:lvl1pPr>
          </a:lstStyle>
          <a:p>
            <a:endParaRPr lang="en-US"/>
          </a:p>
          <a:p>
            <a:endParaRPr lang="en-US"/>
          </a:p>
          <a:p>
            <a:endParaRPr lang="en-US"/>
          </a:p>
        </p:txBody>
      </p:sp>
      <p:sp>
        <p:nvSpPr>
          <p:cNvPr id="19"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9713928" y="1891074"/>
            <a:ext cx="1324859" cy="13613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100">
                <a:solidFill>
                  <a:schemeClr val="bg1">
                    <a:lumMod val="65000"/>
                  </a:schemeClr>
                </a:solidFill>
              </a:defRPr>
            </a:lvl1pPr>
          </a:lstStyle>
          <a:p>
            <a:endParaRPr lang="en-US"/>
          </a:p>
          <a:p>
            <a:endParaRPr lang="en-US"/>
          </a:p>
          <a:p>
            <a:endParaRPr lang="en-US"/>
          </a:p>
          <a:p>
            <a:endParaRPr lang="en-US"/>
          </a:p>
        </p:txBody>
      </p:sp>
      <p:sp>
        <p:nvSpPr>
          <p:cNvPr id="20" name="Picture Placeholder 12">
            <a:extLst>
              <a:ext uri="{FF2B5EF4-FFF2-40B4-BE49-F238E27FC236}">
                <a16:creationId xmlns:a16="http://schemas.microsoft.com/office/drawing/2014/main" id="{C0C7254D-9871-41CA-B62C-64C59AFF11A1}"/>
              </a:ext>
            </a:extLst>
          </p:cNvPr>
          <p:cNvSpPr>
            <a:spLocks noGrp="1"/>
          </p:cNvSpPr>
          <p:nvPr>
            <p:ph type="pic" sz="quarter" idx="30"/>
          </p:nvPr>
        </p:nvSpPr>
        <p:spPr>
          <a:xfrm>
            <a:off x="9713928" y="4408031"/>
            <a:ext cx="1324859" cy="1361372"/>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100">
                <a:solidFill>
                  <a:schemeClr val="bg1">
                    <a:lumMod val="65000"/>
                  </a:schemeClr>
                </a:solidFill>
              </a:defRPr>
            </a:lvl1pPr>
          </a:lstStyle>
          <a:p>
            <a:endParaRPr lang="en-US"/>
          </a:p>
          <a:p>
            <a:endParaRPr lang="en-US"/>
          </a:p>
        </p:txBody>
      </p:sp>
      <p:cxnSp>
        <p:nvCxnSpPr>
          <p:cNvPr id="14" name="Straight Connector 13"/>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655580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21"/>
          </p:nvPr>
        </p:nvSpPr>
        <p:spPr>
          <a:xfrm>
            <a:off x="5334000" y="-1"/>
            <a:ext cx="6858000" cy="6858000"/>
          </a:xfrm>
          <a:custGeom>
            <a:avLst/>
            <a:gdLst>
              <a:gd name="connsiteX0" fmla="*/ 0 w 6858000"/>
              <a:gd name="connsiteY0" fmla="*/ 0 h 6858000"/>
              <a:gd name="connsiteX1" fmla="*/ 6858000 w 6858000"/>
              <a:gd name="connsiteY1" fmla="*/ 0 h 6858000"/>
              <a:gd name="connsiteX2" fmla="*/ 6858000 w 6858000"/>
              <a:gd name="connsiteY2" fmla="*/ 6858000 h 6858000"/>
            </a:gdLst>
            <a:ahLst/>
            <a:cxnLst>
              <a:cxn ang="0">
                <a:pos x="connsiteX0" y="connsiteY0"/>
              </a:cxn>
              <a:cxn ang="0">
                <a:pos x="connsiteX1" y="connsiteY1"/>
              </a:cxn>
              <a:cxn ang="0">
                <a:pos x="connsiteX2" y="connsiteY2"/>
              </a:cxn>
            </a:cxnLst>
            <a:rect l="l" t="t" r="r" b="b"/>
            <a:pathLst>
              <a:path w="6858000" h="6858000">
                <a:moveTo>
                  <a:pt x="0" y="0"/>
                </a:moveTo>
                <a:lnTo>
                  <a:pt x="6858000" y="0"/>
                </a:lnTo>
                <a:lnTo>
                  <a:pt x="6858000" y="6858000"/>
                </a:lnTo>
                <a:close/>
              </a:path>
            </a:pathLst>
          </a:custGeom>
          <a:solidFill>
            <a:schemeClr val="tx1">
              <a:lumMod val="10000"/>
              <a:lumOff val="90000"/>
            </a:schemeClr>
          </a:solidFill>
        </p:spPr>
        <p:txBody>
          <a:bodyPr wrap="square" lIns="0" tIns="0" rIns="0" bIns="182880" anchor="b" anchorCtr="0">
            <a:noAutofit/>
          </a:bodyPr>
          <a:lstStyle>
            <a:lvl1pPr marL="0" indent="0" algn="ctr" rtl="0">
              <a:buNone/>
              <a:defRPr sz="1000">
                <a:solidFill>
                  <a:schemeClr val="bg1">
                    <a:lumMod val="65000"/>
                  </a:schemeClr>
                </a:solidFill>
              </a:defRPr>
            </a:lvl1pPr>
          </a:lstStyle>
          <a:p>
            <a:endParaRPr lang="en-US"/>
          </a:p>
        </p:txBody>
      </p:sp>
    </p:spTree>
    <p:extLst>
      <p:ext uri="{BB962C8B-B14F-4D97-AF65-F5344CB8AC3E}">
        <p14:creationId xmlns:p14="http://schemas.microsoft.com/office/powerpoint/2010/main" val="399767940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_M50">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10" name="Picture Placeholder 9"/>
          <p:cNvSpPr>
            <a:spLocks noGrp="1"/>
          </p:cNvSpPr>
          <p:nvPr>
            <p:ph type="pic" sz="quarter" idx="16"/>
          </p:nvPr>
        </p:nvSpPr>
        <p:spPr>
          <a:xfrm>
            <a:off x="0" y="1853738"/>
            <a:ext cx="12192001" cy="2489983"/>
          </a:xfrm>
          <a:custGeom>
            <a:avLst/>
            <a:gdLst>
              <a:gd name="connsiteX0" fmla="*/ 0 w 12170443"/>
              <a:gd name="connsiteY0" fmla="*/ 0 h 2489983"/>
              <a:gd name="connsiteX1" fmla="*/ 12170443 w 12170443"/>
              <a:gd name="connsiteY1" fmla="*/ 0 h 2489983"/>
              <a:gd name="connsiteX2" fmla="*/ 12170443 w 12170443"/>
              <a:gd name="connsiteY2" fmla="*/ 2489983 h 2489983"/>
              <a:gd name="connsiteX3" fmla="*/ 0 w 12170443"/>
              <a:gd name="connsiteY3" fmla="*/ 2489983 h 2489983"/>
            </a:gdLst>
            <a:ahLst/>
            <a:cxnLst>
              <a:cxn ang="0">
                <a:pos x="connsiteX0" y="connsiteY0"/>
              </a:cxn>
              <a:cxn ang="0">
                <a:pos x="connsiteX1" y="connsiteY1"/>
              </a:cxn>
              <a:cxn ang="0">
                <a:pos x="connsiteX2" y="connsiteY2"/>
              </a:cxn>
              <a:cxn ang="0">
                <a:pos x="connsiteX3" y="connsiteY3"/>
              </a:cxn>
            </a:cxnLst>
            <a:rect l="l" t="t" r="r" b="b"/>
            <a:pathLst>
              <a:path w="12170443" h="2489983">
                <a:moveTo>
                  <a:pt x="0" y="0"/>
                </a:moveTo>
                <a:lnTo>
                  <a:pt x="12170443" y="0"/>
                </a:lnTo>
                <a:lnTo>
                  <a:pt x="12170443" y="2489983"/>
                </a:lnTo>
                <a:lnTo>
                  <a:pt x="0" y="2489983"/>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p:txBody>
      </p:sp>
      <p:cxnSp>
        <p:nvCxnSpPr>
          <p:cNvPr id="5" name="Straight Connector 4"/>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4348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59_L 7">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0" y="0"/>
            <a:ext cx="12192000" cy="36576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p:txBody>
      </p:sp>
    </p:spTree>
    <p:extLst>
      <p:ext uri="{BB962C8B-B14F-4D97-AF65-F5344CB8AC3E}">
        <p14:creationId xmlns:p14="http://schemas.microsoft.com/office/powerpoint/2010/main" val="6867384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60_L 7">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0" y="0"/>
            <a:ext cx="12192000" cy="459105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2516125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solidFill>
                  <a:prstClr val="white"/>
                </a:solidFill>
              </a:rPr>
              <a:pPr/>
              <a:t>10/13/2022</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134162508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161_L 7">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0" y="2543174"/>
            <a:ext cx="5745481" cy="3829051"/>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p:txBody>
      </p:sp>
      <p:sp>
        <p:nvSpPr>
          <p:cNvPr id="3" name="Picture Placeholder 12">
            <a:extLst>
              <a:ext uri="{FF2B5EF4-FFF2-40B4-BE49-F238E27FC236}">
                <a16:creationId xmlns:a16="http://schemas.microsoft.com/office/drawing/2014/main" id="{C0C7254D-9871-41CA-B62C-64C59AFF11A1}"/>
              </a:ext>
            </a:extLst>
          </p:cNvPr>
          <p:cNvSpPr>
            <a:spLocks noGrp="1"/>
          </p:cNvSpPr>
          <p:nvPr>
            <p:ph type="pic" sz="quarter" idx="36"/>
          </p:nvPr>
        </p:nvSpPr>
        <p:spPr>
          <a:xfrm>
            <a:off x="5746433" y="4448175"/>
            <a:ext cx="2148840" cy="192405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2" name="Picture Placeholder 12">
            <a:extLst>
              <a:ext uri="{FF2B5EF4-FFF2-40B4-BE49-F238E27FC236}">
                <a16:creationId xmlns:a16="http://schemas.microsoft.com/office/drawing/2014/main" id="{C0C7254D-9871-41CA-B62C-64C59AFF11A1}"/>
              </a:ext>
            </a:extLst>
          </p:cNvPr>
          <p:cNvSpPr>
            <a:spLocks noGrp="1"/>
          </p:cNvSpPr>
          <p:nvPr>
            <p:ph type="pic" sz="quarter" idx="37"/>
          </p:nvPr>
        </p:nvSpPr>
        <p:spPr>
          <a:xfrm>
            <a:off x="7895273" y="4457699"/>
            <a:ext cx="2148840" cy="192405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a:p>
            <a:endParaRPr lang="en-US"/>
          </a:p>
          <a:p>
            <a:endParaRPr lang="en-US"/>
          </a:p>
          <a:p>
            <a:endParaRPr lang="en-US"/>
          </a:p>
          <a:p>
            <a:endParaRPr lang="en-US"/>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38"/>
          </p:nvPr>
        </p:nvSpPr>
        <p:spPr>
          <a:xfrm>
            <a:off x="10042208" y="4457699"/>
            <a:ext cx="2148840" cy="192405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2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2"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23"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cxnSp>
        <p:nvCxnSpPr>
          <p:cNvPr id="8" name="Straight Connector 7"/>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6727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55_L 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0E3FF94-6467-4BAE-B3CE-5AA58F9D4D0F}"/>
              </a:ext>
            </a:extLst>
          </p:cNvPr>
          <p:cNvSpPr>
            <a:spLocks noGrp="1"/>
          </p:cNvSpPr>
          <p:nvPr>
            <p:ph type="pic" sz="quarter" idx="14"/>
          </p:nvPr>
        </p:nvSpPr>
        <p:spPr>
          <a:xfrm>
            <a:off x="5562600" y="0"/>
            <a:ext cx="6629400" cy="6858000"/>
          </a:xfrm>
          <a:prstGeom prst="rect">
            <a:avLst/>
          </a:pr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5" name="Title 2">
            <a:extLst>
              <a:ext uri="{FF2B5EF4-FFF2-40B4-BE49-F238E27FC236}">
                <a16:creationId xmlns:a16="http://schemas.microsoft.com/office/drawing/2014/main" id="{EDDF4FDA-C932-4E5A-B8DB-454EB055CE24}"/>
              </a:ext>
            </a:extLst>
          </p:cNvPr>
          <p:cNvSpPr>
            <a:spLocks noGrp="1"/>
          </p:cNvSpPr>
          <p:nvPr>
            <p:ph type="title" hasCustomPrompt="1"/>
          </p:nvPr>
        </p:nvSpPr>
        <p:spPr>
          <a:xfrm>
            <a:off x="507093" y="455085"/>
            <a:ext cx="7251583" cy="660511"/>
          </a:xfrm>
          <a:prstGeom prst="rect">
            <a:avLst/>
          </a:prstGeom>
        </p:spPr>
        <p:txBody>
          <a:bodyPr lIns="0" tIns="0" rIns="0" bIns="0" anchor="ctr"/>
          <a:lstStyle>
            <a:lvl1pPr algn="l">
              <a:defRPr sz="4800">
                <a:solidFill>
                  <a:schemeClr val="accent5"/>
                </a:solidFill>
              </a:defRPr>
            </a:lvl1pPr>
          </a:lstStyle>
          <a:p>
            <a:r>
              <a:rPr lang="en-US"/>
              <a:t>Click to edit title</a:t>
            </a:r>
          </a:p>
        </p:txBody>
      </p:sp>
      <p:sp>
        <p:nvSpPr>
          <p:cNvPr id="6" name="Text Placeholder 3">
            <a:extLst>
              <a:ext uri="{FF2B5EF4-FFF2-40B4-BE49-F238E27FC236}">
                <a16:creationId xmlns:a16="http://schemas.microsoft.com/office/drawing/2014/main" id="{E2883148-35A8-45BA-877D-F70AEF11F10D}"/>
              </a:ext>
            </a:extLst>
          </p:cNvPr>
          <p:cNvSpPr>
            <a:spLocks noGrp="1"/>
          </p:cNvSpPr>
          <p:nvPr>
            <p:ph type="body" sz="half" idx="2" hasCustomPrompt="1"/>
          </p:nvPr>
        </p:nvSpPr>
        <p:spPr>
          <a:xfrm>
            <a:off x="507093" y="1161801"/>
            <a:ext cx="7251583"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cxnSp>
        <p:nvCxnSpPr>
          <p:cNvPr id="7" name="Straight Connector 6">
            <a:extLst>
              <a:ext uri="{FF2B5EF4-FFF2-40B4-BE49-F238E27FC236}">
                <a16:creationId xmlns:a16="http://schemas.microsoft.com/office/drawing/2014/main" id="{50A2ED8E-8102-482B-AB2E-86D5E86FFB9F}"/>
              </a:ext>
            </a:extLst>
          </p:cNvPr>
          <p:cNvCxnSpPr/>
          <p:nvPr userDrawn="1"/>
        </p:nvCxnSpPr>
        <p:spPr>
          <a:xfrm>
            <a:off x="507093"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384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52C72-DE31-F449-A4ED-4C594FD91407}" type="datetimeFigureOut">
              <a:rPr lang="en-US" dirty="0">
                <a:solidFill>
                  <a:prstClr val="white"/>
                </a:solidFill>
              </a:rPr>
              <a:pPr/>
              <a:t>10/13/2022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2392966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2726E-379B-B349-9EED-81ED093FA806}" type="datetimeFigureOut">
              <a:rPr lang="en-US" dirty="0">
                <a:solidFill>
                  <a:prstClr val="white"/>
                </a:solidFill>
              </a:rPr>
              <a:pPr/>
              <a:t>10/13/2022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1797479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B9EBBA-996F-894A-B54A-D6246ED52CEA}" type="datetimeFigureOut">
              <a:rPr lang="en-US" dirty="0">
                <a:solidFill>
                  <a:prstClr val="white"/>
                </a:solidFill>
              </a:rPr>
              <a:pPr/>
              <a:t>10/13/2022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98253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solidFill>
                  <a:prstClr val="white"/>
                </a:solidFill>
              </a:rPr>
              <a:pPr/>
              <a:t>10/13/2022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447866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1323-8D79-1946-B0D7-40001CF92E9D}" type="datetimeFigureOut">
              <a:rPr lang="en-US" dirty="0">
                <a:solidFill>
                  <a:prstClr val="white"/>
                </a:solidFill>
              </a:rPr>
              <a:pPr/>
              <a:t>10/13/2022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37372687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solidFill>
                  <a:prstClr val="white"/>
                </a:solidFill>
              </a:rPr>
              <a:pPr/>
              <a:t>10/13/2022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2133171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302355-E14B-8545-A8F8-0FE83CC9D524}" type="datetimeFigureOut">
              <a:rPr lang="en-US" dirty="0">
                <a:solidFill>
                  <a:prstClr val="white"/>
                </a:solidFill>
              </a:rPr>
              <a:pPr/>
              <a:t>10/13/2022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1269388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640F58-564D-2B4F-AE67-E407BA4FCF45}" type="datetimeFigureOut">
              <a:rPr lang="en-US" dirty="0">
                <a:solidFill>
                  <a:prstClr val="white"/>
                </a:solidFill>
              </a:rPr>
              <a:pPr/>
              <a:t>10/13/2022</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13644818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3A34C8-038E-2045-AF43-DF7DBB8E0E9E}" type="datetimeFigureOut">
              <a:rPr lang="en-US" dirty="0">
                <a:solidFill>
                  <a:prstClr val="white"/>
                </a:solidFill>
              </a:rPr>
              <a:pPr/>
              <a:t>10/13/2022</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29808670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solidFill>
                  <a:prstClr val="white"/>
                </a:solidFill>
              </a:rPr>
              <a:pPr/>
              <a:t>10/13/2022</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3159423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solidFill>
                  <a:prstClr val="white"/>
                </a:solidFill>
              </a:rPr>
              <a:pPr/>
              <a:t>10/13/2022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13367282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solidFill>
                  <a:prstClr val="white"/>
                </a:solidFill>
              </a:rPr>
              <a:pPr/>
              <a:t>10/13/2022</a:t>
            </a:fld>
            <a:endParaRPr lang="en-US">
              <a:solidFill>
                <a:prstClr val="white"/>
              </a:solidFill>
            </a:endParaRPr>
          </a:p>
        </p:txBody>
      </p:sp>
      <p:sp>
        <p:nvSpPr>
          <p:cNvPr id="6" name="Footer Placeholder 5"/>
          <p:cNvSpPr>
            <a:spLocks noGrp="1"/>
          </p:cNvSpPr>
          <p:nvPr>
            <p:ph type="ftr" sz="quarter" idx="11"/>
          </p:nvPr>
        </p:nvSpPr>
        <p:spPr>
          <a:xfrm>
            <a:off x="590396" y="6041362"/>
            <a:ext cx="3295413" cy="365125"/>
          </a:xfrm>
        </p:spPr>
        <p:txBody>
          <a:bodyPr/>
          <a:lstStyle/>
          <a:p>
            <a:endParaRPr lang="en-US">
              <a:solidFill>
                <a:prstClr val="white"/>
              </a:solidFill>
            </a:endParaRPr>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31969808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solidFill>
                  <a:prstClr val="white"/>
                </a:solidFill>
              </a:rPr>
              <a:pPr/>
              <a:t>10/13/2022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2667759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solidFill>
                  <a:prstClr val="white"/>
                </a:solidFill>
              </a:rPr>
              <a:pPr/>
              <a:t>10/13/2022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2231876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302355-E14B-8545-A8F8-0FE83CC9D524}" type="datetimeFigureOut">
              <a:rPr lang="en-US" dirty="0">
                <a:solidFill>
                  <a:prstClr val="white"/>
                </a:solidFill>
              </a:rPr>
              <a:pPr/>
              <a:t>10/13/2022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38476627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solidFill>
                  <a:prstClr val="white"/>
                </a:solidFill>
              </a:rPr>
              <a:pPr/>
              <a:t>10/13/2022</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30584600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52C72-DE31-F449-A4ED-4C594FD91407}" type="datetimeFigureOut">
              <a:rPr lang="en-US" dirty="0">
                <a:solidFill>
                  <a:prstClr val="white"/>
                </a:solidFill>
              </a:rPr>
              <a:pPr/>
              <a:t>10/13/2022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27482949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2726E-379B-B349-9EED-81ED093FA806}" type="datetimeFigureOut">
              <a:rPr lang="en-US" dirty="0">
                <a:solidFill>
                  <a:prstClr val="white"/>
                </a:solidFill>
              </a:rPr>
              <a:pPr/>
              <a:t>10/13/2022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36596817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11" name="Slide Number Placeholder 10"/>
          <p:cNvSpPr>
            <a:spLocks noGrp="1"/>
          </p:cNvSpPr>
          <p:nvPr>
            <p:ph type="sldNum" sz="quarter" idx="11"/>
          </p:nvPr>
        </p:nvSpPr>
        <p:spPr/>
        <p:txBody>
          <a:bodyPr/>
          <a:lstStyle/>
          <a:p>
            <a:fld id="{260E8124-8535-844D-B261-2E572ECB39DD}" type="slidenum">
              <a:rPr lang="en-US" smtClean="0"/>
              <a:pPr/>
              <a:t>‹#›</a:t>
            </a:fld>
            <a:endParaRPr lang="en-US"/>
          </a:p>
        </p:txBody>
      </p:sp>
      <p:sp>
        <p:nvSpPr>
          <p:cNvPr id="12" name="Footer Placeholder 11"/>
          <p:cNvSpPr>
            <a:spLocks noGrp="1"/>
          </p:cNvSpPr>
          <p:nvPr>
            <p:ph type="ftr" sz="quarter" idx="12"/>
          </p:nvPr>
        </p:nvSpPr>
        <p:spPr/>
        <p:txBody>
          <a:bodyPr/>
          <a:lstStyle/>
          <a:p>
            <a:endParaRPr lang="en-US"/>
          </a:p>
        </p:txBody>
      </p:sp>
      <p:sp>
        <p:nvSpPr>
          <p:cNvPr id="8" name="Title 1"/>
          <p:cNvSpPr>
            <a:spLocks noGrp="1"/>
          </p:cNvSpPr>
          <p:nvPr>
            <p:ph type="title"/>
          </p:nvPr>
        </p:nvSpPr>
        <p:spPr>
          <a:xfrm>
            <a:off x="327061" y="129511"/>
            <a:ext cx="11560139" cy="552857"/>
          </a:xfrm>
          <a:prstGeom prst="rect">
            <a:avLst/>
          </a:prstGeom>
        </p:spPr>
        <p:txBody>
          <a:bodyPr anchor="ctr"/>
          <a:lstStyle>
            <a:lvl1pPr>
              <a:defRPr>
                <a:latin typeface="+mj-lt"/>
              </a:defRPr>
            </a:lvl1pPr>
          </a:lstStyle>
          <a:p>
            <a:r>
              <a:rPr lang="en-US"/>
              <a:t>Click to edit Master title style</a:t>
            </a:r>
          </a:p>
        </p:txBody>
      </p:sp>
      <p:sp>
        <p:nvSpPr>
          <p:cNvPr id="13" name="Text Placeholder 13"/>
          <p:cNvSpPr>
            <a:spLocks noGrp="1"/>
          </p:cNvSpPr>
          <p:nvPr>
            <p:ph type="body" sz="quarter" idx="13"/>
          </p:nvPr>
        </p:nvSpPr>
        <p:spPr>
          <a:xfrm>
            <a:off x="327064" y="820571"/>
            <a:ext cx="11560137"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1670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6179" y="1597422"/>
            <a:ext cx="5580555" cy="43985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E8124-8535-844D-B261-2E572ECB39DD}" type="slidenum">
              <a:rPr lang="en-US" smtClean="0"/>
              <a:pPr/>
              <a:t>‹#›</a:t>
            </a:fld>
            <a:endParaRPr lang="en-US"/>
          </a:p>
        </p:txBody>
      </p:sp>
      <p:sp>
        <p:nvSpPr>
          <p:cNvPr id="9" name="Title 1"/>
          <p:cNvSpPr>
            <a:spLocks noGrp="1"/>
          </p:cNvSpPr>
          <p:nvPr>
            <p:ph type="title"/>
          </p:nvPr>
        </p:nvSpPr>
        <p:spPr>
          <a:xfrm>
            <a:off x="327061" y="129511"/>
            <a:ext cx="11560139" cy="552857"/>
          </a:xfrm>
          <a:prstGeom prst="rect">
            <a:avLst/>
          </a:prstGeom>
        </p:spPr>
        <p:txBody>
          <a:bodyPr anchor="ctr"/>
          <a:lstStyle>
            <a:lvl1pPr>
              <a:defRPr>
                <a:latin typeface="+mj-lt"/>
              </a:defRPr>
            </a:lvl1pPr>
          </a:lstStyle>
          <a:p>
            <a:r>
              <a:rPr lang="en-US"/>
              <a:t>Click to edit Master title style</a:t>
            </a:r>
          </a:p>
        </p:txBody>
      </p:sp>
      <p:sp>
        <p:nvSpPr>
          <p:cNvPr id="11" name="Content Placeholder 2"/>
          <p:cNvSpPr>
            <a:spLocks noGrp="1"/>
          </p:cNvSpPr>
          <p:nvPr>
            <p:ph sz="half" idx="14"/>
          </p:nvPr>
        </p:nvSpPr>
        <p:spPr>
          <a:xfrm>
            <a:off x="6155267" y="1596261"/>
            <a:ext cx="5580555" cy="439655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3"/>
          <p:cNvSpPr>
            <a:spLocks noGrp="1"/>
          </p:cNvSpPr>
          <p:nvPr>
            <p:ph type="body" sz="quarter" idx="13"/>
          </p:nvPr>
        </p:nvSpPr>
        <p:spPr>
          <a:xfrm>
            <a:off x="327064" y="820571"/>
            <a:ext cx="11560137"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1418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6179" y="1602185"/>
            <a:ext cx="5580555" cy="463938"/>
          </a:xfrm>
        </p:spPr>
        <p:txBody>
          <a:bodyPr anchor="ctr">
            <a:noAutofit/>
          </a:bodyPr>
          <a:lstStyle>
            <a:lvl1pPr marL="0" indent="0">
              <a:buNone/>
              <a:defRPr sz="1600" b="1" cap="all">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6076" y="2165739"/>
            <a:ext cx="5580657" cy="38270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0E8124-8535-844D-B261-2E572ECB39DD}" type="slidenum">
              <a:rPr lang="en-US" smtClean="0"/>
              <a:pPr/>
              <a:t>‹#›</a:t>
            </a:fld>
            <a:endParaRPr lang="en-US"/>
          </a:p>
        </p:txBody>
      </p:sp>
      <p:sp>
        <p:nvSpPr>
          <p:cNvPr id="13" name="Text Placeholder 2"/>
          <p:cNvSpPr>
            <a:spLocks noGrp="1"/>
          </p:cNvSpPr>
          <p:nvPr>
            <p:ph type="body" idx="14"/>
          </p:nvPr>
        </p:nvSpPr>
        <p:spPr>
          <a:xfrm>
            <a:off x="6155371" y="1599794"/>
            <a:ext cx="5580555" cy="466329"/>
          </a:xfrm>
        </p:spPr>
        <p:txBody>
          <a:bodyPr anchor="ctr">
            <a:noAutofit/>
          </a:bodyPr>
          <a:lstStyle>
            <a:lvl1pPr marL="0" indent="0">
              <a:buNone/>
              <a:defRPr sz="1600" b="1" cap="all">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p:cNvSpPr>
            <a:spLocks noGrp="1"/>
          </p:cNvSpPr>
          <p:nvPr>
            <p:ph sz="half" idx="15"/>
          </p:nvPr>
        </p:nvSpPr>
        <p:spPr>
          <a:xfrm>
            <a:off x="6155268" y="2165739"/>
            <a:ext cx="5580657" cy="38270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327061" y="129511"/>
            <a:ext cx="11560139" cy="552857"/>
          </a:xfrm>
          <a:prstGeom prst="rect">
            <a:avLst/>
          </a:prstGeom>
        </p:spPr>
        <p:txBody>
          <a:bodyPr anchor="ctr"/>
          <a:lstStyle>
            <a:lvl1pPr>
              <a:defRPr>
                <a:latin typeface="+mj-lt"/>
              </a:defRPr>
            </a:lvl1pPr>
          </a:lstStyle>
          <a:p>
            <a:r>
              <a:rPr lang="en-US"/>
              <a:t>Click to edit Master title style</a:t>
            </a:r>
          </a:p>
        </p:txBody>
      </p:sp>
      <p:sp>
        <p:nvSpPr>
          <p:cNvPr id="16" name="Text Placeholder 13"/>
          <p:cNvSpPr>
            <a:spLocks noGrp="1"/>
          </p:cNvSpPr>
          <p:nvPr>
            <p:ph type="body" sz="quarter" idx="13"/>
          </p:nvPr>
        </p:nvSpPr>
        <p:spPr>
          <a:xfrm>
            <a:off x="327064" y="820571"/>
            <a:ext cx="11560137"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8948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5037" y="1599794"/>
            <a:ext cx="11279764" cy="466329"/>
          </a:xfrm>
        </p:spPr>
        <p:txBody>
          <a:bodyPr anchor="ctr">
            <a:noAutofit/>
          </a:bodyPr>
          <a:lstStyle>
            <a:lvl1pPr marL="0" indent="0">
              <a:buNone/>
              <a:defRPr sz="2000" b="1" cap="all">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5037" y="2165739"/>
            <a:ext cx="11279764" cy="38270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0E8124-8535-844D-B261-2E572ECB39DD}" type="slidenum">
              <a:rPr lang="en-US" smtClean="0"/>
              <a:pPr/>
              <a:t>‹#›</a:t>
            </a:fld>
            <a:endParaRPr lang="en-US"/>
          </a:p>
        </p:txBody>
      </p:sp>
      <p:sp>
        <p:nvSpPr>
          <p:cNvPr id="13" name="Title 1"/>
          <p:cNvSpPr>
            <a:spLocks noGrp="1"/>
          </p:cNvSpPr>
          <p:nvPr>
            <p:ph type="title"/>
          </p:nvPr>
        </p:nvSpPr>
        <p:spPr>
          <a:xfrm>
            <a:off x="327061" y="129511"/>
            <a:ext cx="11560139" cy="552857"/>
          </a:xfrm>
          <a:prstGeom prst="rect">
            <a:avLst/>
          </a:prstGeom>
        </p:spPr>
        <p:txBody>
          <a:bodyPr anchor="ctr"/>
          <a:lstStyle>
            <a:lvl1pPr>
              <a:defRPr>
                <a:latin typeface="+mj-lt"/>
              </a:defRPr>
            </a:lvl1pPr>
          </a:lstStyle>
          <a:p>
            <a:r>
              <a:rPr lang="en-US"/>
              <a:t>Click to edit Master title style</a:t>
            </a:r>
          </a:p>
        </p:txBody>
      </p:sp>
      <p:sp>
        <p:nvSpPr>
          <p:cNvPr id="11" name="Text Placeholder 13"/>
          <p:cNvSpPr>
            <a:spLocks noGrp="1"/>
          </p:cNvSpPr>
          <p:nvPr>
            <p:ph type="body" sz="quarter" idx="13"/>
          </p:nvPr>
        </p:nvSpPr>
        <p:spPr>
          <a:xfrm>
            <a:off x="327064" y="820571"/>
            <a:ext cx="11560137"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37557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0E8124-8535-844D-B261-2E572ECB39DD}" type="slidenum">
              <a:rPr lang="en-US" smtClean="0"/>
              <a:pPr/>
              <a:t>‹#›</a:t>
            </a:fld>
            <a:endParaRPr lang="en-US"/>
          </a:p>
        </p:txBody>
      </p:sp>
      <p:sp>
        <p:nvSpPr>
          <p:cNvPr id="13" name="Title 1"/>
          <p:cNvSpPr>
            <a:spLocks noGrp="1"/>
          </p:cNvSpPr>
          <p:nvPr>
            <p:ph type="title"/>
          </p:nvPr>
        </p:nvSpPr>
        <p:spPr>
          <a:xfrm>
            <a:off x="327061" y="129511"/>
            <a:ext cx="11560139" cy="552857"/>
          </a:xfrm>
          <a:prstGeom prst="rect">
            <a:avLst/>
          </a:prstGeom>
        </p:spPr>
        <p:txBody>
          <a:bodyPr anchor="ctr"/>
          <a:lstStyle>
            <a:lvl1pPr>
              <a:defRPr>
                <a:latin typeface="+mj-lt"/>
              </a:defRPr>
            </a:lvl1pPr>
          </a:lstStyle>
          <a:p>
            <a:r>
              <a:rPr lang="en-US"/>
              <a:t>Click to edit Master title style</a:t>
            </a:r>
          </a:p>
        </p:txBody>
      </p:sp>
      <p:sp>
        <p:nvSpPr>
          <p:cNvPr id="11" name="Content Placeholder 2"/>
          <p:cNvSpPr>
            <a:spLocks noGrp="1"/>
          </p:cNvSpPr>
          <p:nvPr>
            <p:ph idx="1"/>
          </p:nvPr>
        </p:nvSpPr>
        <p:spPr>
          <a:xfrm>
            <a:off x="4577259" y="1596261"/>
            <a:ext cx="7157541" cy="43965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p:cNvSpPr>
            <a:spLocks noGrp="1"/>
          </p:cNvSpPr>
          <p:nvPr>
            <p:ph type="body" sz="half" idx="2"/>
          </p:nvPr>
        </p:nvSpPr>
        <p:spPr>
          <a:xfrm>
            <a:off x="450287" y="1596262"/>
            <a:ext cx="4003180" cy="439655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13"/>
          <p:cNvSpPr>
            <a:spLocks noGrp="1"/>
          </p:cNvSpPr>
          <p:nvPr>
            <p:ph type="body" sz="quarter" idx="13"/>
          </p:nvPr>
        </p:nvSpPr>
        <p:spPr>
          <a:xfrm>
            <a:off x="327064" y="820571"/>
            <a:ext cx="11560137"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55039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0E8124-8535-844D-B261-2E572ECB39DD}" type="slidenum">
              <a:rPr lang="en-US" smtClean="0"/>
              <a:pPr/>
              <a:t>‹#›</a:t>
            </a:fld>
            <a:endParaRPr lang="en-US"/>
          </a:p>
        </p:txBody>
      </p:sp>
      <p:sp>
        <p:nvSpPr>
          <p:cNvPr id="13" name="Title 1"/>
          <p:cNvSpPr>
            <a:spLocks noGrp="1"/>
          </p:cNvSpPr>
          <p:nvPr>
            <p:ph type="title"/>
          </p:nvPr>
        </p:nvSpPr>
        <p:spPr>
          <a:xfrm>
            <a:off x="327061" y="129511"/>
            <a:ext cx="11560139" cy="552857"/>
          </a:xfrm>
          <a:prstGeom prst="rect">
            <a:avLst/>
          </a:prstGeom>
        </p:spPr>
        <p:txBody>
          <a:bodyPr anchor="ctr"/>
          <a:lstStyle>
            <a:lvl1pPr>
              <a:defRPr>
                <a:latin typeface="+mj-lt"/>
              </a:defRPr>
            </a:lvl1pPr>
          </a:lstStyle>
          <a:p>
            <a:r>
              <a:rPr lang="en-US"/>
              <a:t>Click to edit Master title style</a:t>
            </a:r>
          </a:p>
        </p:txBody>
      </p:sp>
      <p:sp>
        <p:nvSpPr>
          <p:cNvPr id="14" name="Text Placeholder 3"/>
          <p:cNvSpPr>
            <a:spLocks noGrp="1"/>
          </p:cNvSpPr>
          <p:nvPr>
            <p:ph type="body" sz="half" idx="2"/>
          </p:nvPr>
        </p:nvSpPr>
        <p:spPr>
          <a:xfrm>
            <a:off x="450287" y="1596262"/>
            <a:ext cx="4003180" cy="439655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Picture Placeholder 2"/>
          <p:cNvSpPr>
            <a:spLocks noGrp="1"/>
          </p:cNvSpPr>
          <p:nvPr>
            <p:ph type="pic" idx="14"/>
          </p:nvPr>
        </p:nvSpPr>
        <p:spPr>
          <a:xfrm>
            <a:off x="4579446" y="1596259"/>
            <a:ext cx="7612553" cy="4396554"/>
          </a:xfrm>
        </p:spPr>
        <p:txBody>
          <a:bodyPr>
            <a:normAutofit/>
          </a:bodyPr>
          <a:lstStyle>
            <a:lvl1pPr marL="0" indent="0">
              <a:buNone/>
              <a:defRPr sz="2000" b="1" i="0">
                <a:solidFill>
                  <a:schemeClr val="tx1"/>
                </a:solidFill>
                <a:latin typeface="+mj-lt"/>
                <a:cs typeface="Helvetica Neue"/>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13"/>
          <p:cNvSpPr>
            <a:spLocks noGrp="1"/>
          </p:cNvSpPr>
          <p:nvPr>
            <p:ph type="body" sz="quarter" idx="13"/>
          </p:nvPr>
        </p:nvSpPr>
        <p:spPr>
          <a:xfrm>
            <a:off x="327064" y="820571"/>
            <a:ext cx="11560137"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7274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6180" y="2748162"/>
            <a:ext cx="11278621" cy="32446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180" y="1600986"/>
            <a:ext cx="11278621" cy="103804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E8124-8535-844D-B261-2E572ECB39DD}" type="slidenum">
              <a:rPr lang="en-US" smtClean="0"/>
              <a:pPr/>
              <a:t>‹#›</a:t>
            </a:fld>
            <a:endParaRPr lang="en-US"/>
          </a:p>
        </p:txBody>
      </p:sp>
      <p:sp>
        <p:nvSpPr>
          <p:cNvPr id="14" name="Title 1"/>
          <p:cNvSpPr>
            <a:spLocks noGrp="1"/>
          </p:cNvSpPr>
          <p:nvPr>
            <p:ph type="title"/>
          </p:nvPr>
        </p:nvSpPr>
        <p:spPr>
          <a:xfrm>
            <a:off x="327061" y="129511"/>
            <a:ext cx="11560139" cy="552857"/>
          </a:xfrm>
          <a:prstGeom prst="rect">
            <a:avLst/>
          </a:prstGeom>
        </p:spPr>
        <p:txBody>
          <a:bodyPr anchor="ctr"/>
          <a:lstStyle>
            <a:lvl1pPr>
              <a:defRPr>
                <a:latin typeface="+mj-lt"/>
              </a:defRPr>
            </a:lvl1pPr>
          </a:lstStyle>
          <a:p>
            <a:r>
              <a:rPr lang="en-US"/>
              <a:t>Click to edit Master title style</a:t>
            </a:r>
          </a:p>
        </p:txBody>
      </p:sp>
      <p:sp>
        <p:nvSpPr>
          <p:cNvPr id="10" name="Text Placeholder 13"/>
          <p:cNvSpPr>
            <a:spLocks noGrp="1"/>
          </p:cNvSpPr>
          <p:nvPr>
            <p:ph type="body" sz="quarter" idx="13"/>
          </p:nvPr>
        </p:nvSpPr>
        <p:spPr>
          <a:xfrm>
            <a:off x="327064" y="820571"/>
            <a:ext cx="11560137"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4628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640F58-564D-2B4F-AE67-E407BA4FCF45}" type="datetimeFigureOut">
              <a:rPr lang="en-US" dirty="0">
                <a:solidFill>
                  <a:prstClr val="white"/>
                </a:solidFill>
              </a:rPr>
              <a:pPr/>
              <a:t>10/13/2022</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1034853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857913" y="1593084"/>
            <a:ext cx="4336577" cy="3664716"/>
          </a:xfrm>
        </p:spPr>
        <p:txBody>
          <a:bodyPr>
            <a:normAutofit/>
          </a:bodyPr>
          <a:lstStyle>
            <a:lvl1pPr marL="0" indent="0">
              <a:buNone/>
              <a:defRPr sz="2000" b="1" i="0">
                <a:solidFill>
                  <a:schemeClr val="tx1"/>
                </a:solidFill>
                <a:latin typeface="+mj-lt"/>
                <a:cs typeface="Helvetica Neue"/>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44500" y="5358580"/>
            <a:ext cx="11290301" cy="629471"/>
          </a:xfrm>
        </p:spPr>
        <p:txBody>
          <a:bodyPr anchor="t">
            <a:normAutofit/>
          </a:bodyPr>
          <a:lstStyle>
            <a:lvl1pPr marL="0" indent="0">
              <a:buNone/>
              <a:defRPr sz="16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E8124-8535-844D-B261-2E572ECB39DD}" type="slidenum">
              <a:rPr lang="en-US" smtClean="0"/>
              <a:pPr/>
              <a:t>‹#›</a:t>
            </a:fld>
            <a:endParaRPr lang="en-US"/>
          </a:p>
        </p:txBody>
      </p:sp>
      <p:sp>
        <p:nvSpPr>
          <p:cNvPr id="10" name="Picture Placeholder 2"/>
          <p:cNvSpPr>
            <a:spLocks noGrp="1"/>
          </p:cNvSpPr>
          <p:nvPr>
            <p:ph type="pic" idx="14"/>
          </p:nvPr>
        </p:nvSpPr>
        <p:spPr>
          <a:xfrm>
            <a:off x="13229" y="1596259"/>
            <a:ext cx="7733772" cy="3664716"/>
          </a:xfrm>
        </p:spPr>
        <p:txBody>
          <a:bodyPr>
            <a:normAutofit/>
          </a:bodyPr>
          <a:lstStyle>
            <a:lvl1pPr marL="0" indent="0">
              <a:buNone/>
              <a:defRPr sz="2000" b="1" i="0">
                <a:solidFill>
                  <a:schemeClr val="tx1"/>
                </a:solidFill>
                <a:latin typeface="+mj-lt"/>
                <a:cs typeface="Helvetica Neue"/>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itle 1"/>
          <p:cNvSpPr>
            <a:spLocks noGrp="1"/>
          </p:cNvSpPr>
          <p:nvPr>
            <p:ph type="title"/>
          </p:nvPr>
        </p:nvSpPr>
        <p:spPr>
          <a:xfrm>
            <a:off x="327061" y="129511"/>
            <a:ext cx="11560139" cy="552857"/>
          </a:xfrm>
          <a:prstGeom prst="rect">
            <a:avLst/>
          </a:prstGeom>
        </p:spPr>
        <p:txBody>
          <a:bodyPr anchor="ctr"/>
          <a:lstStyle>
            <a:lvl1pPr>
              <a:defRPr>
                <a:latin typeface="+mj-lt"/>
              </a:defRPr>
            </a:lvl1pPr>
          </a:lstStyle>
          <a:p>
            <a:r>
              <a:rPr lang="en-US"/>
              <a:t>Click to edit Master title style</a:t>
            </a:r>
          </a:p>
        </p:txBody>
      </p:sp>
      <p:sp>
        <p:nvSpPr>
          <p:cNvPr id="14" name="Text Placeholder 13"/>
          <p:cNvSpPr>
            <a:spLocks noGrp="1"/>
          </p:cNvSpPr>
          <p:nvPr>
            <p:ph type="body" sz="quarter" idx="13"/>
          </p:nvPr>
        </p:nvSpPr>
        <p:spPr>
          <a:xfrm>
            <a:off x="327064" y="820571"/>
            <a:ext cx="11560137"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7077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3232" y="1596259"/>
            <a:ext cx="12178769" cy="4396555"/>
          </a:xfrm>
        </p:spPr>
        <p:txBody>
          <a:bodyPr>
            <a:normAutofit/>
          </a:bodyPr>
          <a:lstStyle>
            <a:lvl1pPr marL="0" indent="0">
              <a:buNone/>
              <a:defRPr sz="2000" b="1" i="0">
                <a:solidFill>
                  <a:schemeClr val="tx1"/>
                </a:solidFill>
                <a:latin typeface="+mj-lt"/>
                <a:cs typeface="Helvetica Neue"/>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E8124-8535-844D-B261-2E572ECB39DD}" type="slidenum">
              <a:rPr lang="en-US" smtClean="0"/>
              <a:pPr/>
              <a:t>‹#›</a:t>
            </a:fld>
            <a:endParaRPr lang="en-US"/>
          </a:p>
        </p:txBody>
      </p:sp>
      <p:sp>
        <p:nvSpPr>
          <p:cNvPr id="12" name="Title 1"/>
          <p:cNvSpPr>
            <a:spLocks noGrp="1"/>
          </p:cNvSpPr>
          <p:nvPr>
            <p:ph type="title"/>
          </p:nvPr>
        </p:nvSpPr>
        <p:spPr>
          <a:xfrm>
            <a:off x="327061" y="129511"/>
            <a:ext cx="11560139" cy="552857"/>
          </a:xfrm>
          <a:prstGeom prst="rect">
            <a:avLst/>
          </a:prstGeom>
        </p:spPr>
        <p:txBody>
          <a:bodyPr anchor="ctr"/>
          <a:lstStyle>
            <a:lvl1pPr>
              <a:defRPr>
                <a:latin typeface="+mj-lt"/>
              </a:defRPr>
            </a:lvl1pPr>
          </a:lstStyle>
          <a:p>
            <a:r>
              <a:rPr lang="en-US"/>
              <a:t>Click to edit Master title style</a:t>
            </a:r>
          </a:p>
        </p:txBody>
      </p:sp>
      <p:sp>
        <p:nvSpPr>
          <p:cNvPr id="9" name="Text Placeholder 13"/>
          <p:cNvSpPr>
            <a:spLocks noGrp="1"/>
          </p:cNvSpPr>
          <p:nvPr>
            <p:ph type="body" sz="quarter" idx="13"/>
          </p:nvPr>
        </p:nvSpPr>
        <p:spPr>
          <a:xfrm>
            <a:off x="327064" y="820571"/>
            <a:ext cx="11560137"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966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3230" y="1594635"/>
            <a:ext cx="4196821" cy="2150278"/>
          </a:xfrm>
        </p:spPr>
        <p:txBody>
          <a:bodyPr>
            <a:normAutofit/>
          </a:bodyPr>
          <a:lstStyle>
            <a:lvl1pPr marL="0" indent="0">
              <a:buNone/>
              <a:defRPr sz="2000" b="1" i="0">
                <a:solidFill>
                  <a:schemeClr val="tx1"/>
                </a:solidFill>
                <a:latin typeface="+mj-lt"/>
                <a:cs typeface="Helvetica Neue"/>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E8124-8535-844D-B261-2E572ECB39DD}" type="slidenum">
              <a:rPr lang="en-US" smtClean="0"/>
              <a:pPr/>
              <a:t>‹#›</a:t>
            </a:fld>
            <a:endParaRPr lang="en-US"/>
          </a:p>
        </p:txBody>
      </p:sp>
      <p:sp>
        <p:nvSpPr>
          <p:cNvPr id="16" name="Picture Placeholder 2"/>
          <p:cNvSpPr>
            <a:spLocks noGrp="1"/>
          </p:cNvSpPr>
          <p:nvPr>
            <p:ph type="pic" idx="16"/>
          </p:nvPr>
        </p:nvSpPr>
        <p:spPr>
          <a:xfrm>
            <a:off x="4322234" y="1595456"/>
            <a:ext cx="7869767" cy="4397358"/>
          </a:xfrm>
        </p:spPr>
        <p:txBody>
          <a:bodyPr>
            <a:normAutofit/>
          </a:bodyPr>
          <a:lstStyle>
            <a:lvl1pPr marL="0" indent="0">
              <a:buNone/>
              <a:defRPr sz="2000" b="1" i="0">
                <a:solidFill>
                  <a:schemeClr val="tx1"/>
                </a:solidFill>
                <a:latin typeface="+mj-lt"/>
                <a:cs typeface="Helvetica Neue"/>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Picture Placeholder 2"/>
          <p:cNvSpPr>
            <a:spLocks noGrp="1"/>
          </p:cNvSpPr>
          <p:nvPr>
            <p:ph type="pic" idx="17"/>
          </p:nvPr>
        </p:nvSpPr>
        <p:spPr>
          <a:xfrm>
            <a:off x="13230" y="3852098"/>
            <a:ext cx="4196821" cy="2135953"/>
          </a:xfrm>
        </p:spPr>
        <p:txBody>
          <a:bodyPr>
            <a:normAutofit/>
          </a:bodyPr>
          <a:lstStyle>
            <a:lvl1pPr marL="0" indent="0">
              <a:buNone/>
              <a:defRPr sz="2000" b="1" i="0">
                <a:solidFill>
                  <a:schemeClr val="tx1"/>
                </a:solidFill>
                <a:latin typeface="+mj-lt"/>
                <a:cs typeface="Helvetica Neue"/>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itle 1"/>
          <p:cNvSpPr>
            <a:spLocks noGrp="1"/>
          </p:cNvSpPr>
          <p:nvPr>
            <p:ph type="title"/>
          </p:nvPr>
        </p:nvSpPr>
        <p:spPr>
          <a:xfrm>
            <a:off x="327061" y="129511"/>
            <a:ext cx="11560139" cy="552857"/>
          </a:xfrm>
          <a:prstGeom prst="rect">
            <a:avLst/>
          </a:prstGeom>
        </p:spPr>
        <p:txBody>
          <a:bodyPr anchor="ctr"/>
          <a:lstStyle>
            <a:lvl1pPr>
              <a:defRPr>
                <a:latin typeface="+mj-lt"/>
              </a:defRPr>
            </a:lvl1pPr>
          </a:lstStyle>
          <a:p>
            <a:r>
              <a:rPr lang="en-US"/>
              <a:t>Click to edit Master title style</a:t>
            </a:r>
          </a:p>
        </p:txBody>
      </p:sp>
      <p:sp>
        <p:nvSpPr>
          <p:cNvPr id="14" name="Text Placeholder 13"/>
          <p:cNvSpPr>
            <a:spLocks noGrp="1"/>
          </p:cNvSpPr>
          <p:nvPr>
            <p:ph type="body" sz="quarter" idx="13"/>
          </p:nvPr>
        </p:nvSpPr>
        <p:spPr>
          <a:xfrm>
            <a:off x="327064" y="820571"/>
            <a:ext cx="11560137"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96387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E8124-8535-844D-B261-2E572ECB39DD}" type="slidenum">
              <a:rPr lang="en-US" smtClean="0"/>
              <a:pPr/>
              <a:t>‹#›</a:t>
            </a:fld>
            <a:endParaRPr lang="en-US"/>
          </a:p>
        </p:txBody>
      </p:sp>
      <p:sp>
        <p:nvSpPr>
          <p:cNvPr id="11" name="Text Placeholder 10"/>
          <p:cNvSpPr>
            <a:spLocks noGrp="1"/>
          </p:cNvSpPr>
          <p:nvPr>
            <p:ph type="body" sz="quarter" idx="15"/>
          </p:nvPr>
        </p:nvSpPr>
        <p:spPr>
          <a:xfrm>
            <a:off x="4322234" y="1594636"/>
            <a:ext cx="7412567" cy="43934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2"/>
          <p:cNvSpPr>
            <a:spLocks noGrp="1"/>
          </p:cNvSpPr>
          <p:nvPr>
            <p:ph type="pic" idx="1"/>
          </p:nvPr>
        </p:nvSpPr>
        <p:spPr>
          <a:xfrm>
            <a:off x="13230" y="1594635"/>
            <a:ext cx="4196821" cy="2150278"/>
          </a:xfrm>
        </p:spPr>
        <p:txBody>
          <a:bodyPr>
            <a:normAutofit/>
          </a:bodyPr>
          <a:lstStyle>
            <a:lvl1pPr marL="0" indent="0">
              <a:buNone/>
              <a:defRPr sz="2000" b="1" i="0">
                <a:solidFill>
                  <a:schemeClr val="tx1"/>
                </a:solidFill>
                <a:latin typeface="+mj-lt"/>
                <a:cs typeface="Helvetica Neue"/>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p:cNvSpPr>
            <a:spLocks noGrp="1"/>
          </p:cNvSpPr>
          <p:nvPr>
            <p:ph type="pic" idx="17"/>
          </p:nvPr>
        </p:nvSpPr>
        <p:spPr>
          <a:xfrm>
            <a:off x="13230" y="3852098"/>
            <a:ext cx="4196821" cy="2135953"/>
          </a:xfrm>
        </p:spPr>
        <p:txBody>
          <a:bodyPr>
            <a:normAutofit/>
          </a:bodyPr>
          <a:lstStyle>
            <a:lvl1pPr marL="0" indent="0">
              <a:buNone/>
              <a:defRPr sz="2000" b="1" i="0">
                <a:solidFill>
                  <a:schemeClr val="tx1"/>
                </a:solidFill>
                <a:latin typeface="+mj-lt"/>
                <a:cs typeface="Helvetica Neue"/>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Title 1"/>
          <p:cNvSpPr>
            <a:spLocks noGrp="1"/>
          </p:cNvSpPr>
          <p:nvPr>
            <p:ph type="title"/>
          </p:nvPr>
        </p:nvSpPr>
        <p:spPr>
          <a:xfrm>
            <a:off x="327061" y="129511"/>
            <a:ext cx="11560139" cy="552857"/>
          </a:xfrm>
          <a:prstGeom prst="rect">
            <a:avLst/>
          </a:prstGeom>
        </p:spPr>
        <p:txBody>
          <a:bodyPr anchor="ctr"/>
          <a:lstStyle>
            <a:lvl1pPr>
              <a:defRPr>
                <a:latin typeface="+mj-lt"/>
              </a:defRPr>
            </a:lvl1pPr>
          </a:lstStyle>
          <a:p>
            <a:r>
              <a:rPr lang="en-US"/>
              <a:t>Click to edit Master title style</a:t>
            </a:r>
          </a:p>
        </p:txBody>
      </p:sp>
      <p:sp>
        <p:nvSpPr>
          <p:cNvPr id="10" name="Text Placeholder 13"/>
          <p:cNvSpPr>
            <a:spLocks noGrp="1"/>
          </p:cNvSpPr>
          <p:nvPr>
            <p:ph type="body" sz="quarter" idx="13"/>
          </p:nvPr>
        </p:nvSpPr>
        <p:spPr>
          <a:xfrm>
            <a:off x="327064" y="820571"/>
            <a:ext cx="11560137"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91402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E8124-8535-844D-B261-2E572ECB39DD}" type="slidenum">
              <a:rPr lang="en-US" smtClean="0"/>
              <a:pPr/>
              <a:t>‹#›</a:t>
            </a:fld>
            <a:endParaRPr lang="en-US"/>
          </a:p>
        </p:txBody>
      </p:sp>
      <p:sp>
        <p:nvSpPr>
          <p:cNvPr id="13" name="Title 1"/>
          <p:cNvSpPr>
            <a:spLocks noGrp="1"/>
          </p:cNvSpPr>
          <p:nvPr>
            <p:ph type="title"/>
          </p:nvPr>
        </p:nvSpPr>
        <p:spPr>
          <a:xfrm>
            <a:off x="327061" y="129511"/>
            <a:ext cx="11560139" cy="552857"/>
          </a:xfrm>
          <a:prstGeom prst="rect">
            <a:avLst/>
          </a:prstGeom>
        </p:spPr>
        <p:txBody>
          <a:bodyPr anchor="ctr"/>
          <a:lstStyle>
            <a:lvl1pPr>
              <a:defRPr>
                <a:latin typeface="+mj-lt"/>
              </a:defRPr>
            </a:lvl1pPr>
          </a:lstStyle>
          <a:p>
            <a:r>
              <a:rPr lang="en-US"/>
              <a:t>Click to edit Master title style</a:t>
            </a:r>
          </a:p>
        </p:txBody>
      </p:sp>
      <p:sp>
        <p:nvSpPr>
          <p:cNvPr id="22" name="SmartArt Placeholder 21"/>
          <p:cNvSpPr>
            <a:spLocks noGrp="1"/>
          </p:cNvSpPr>
          <p:nvPr>
            <p:ph type="dgm" sz="quarter" idx="14"/>
          </p:nvPr>
        </p:nvSpPr>
        <p:spPr>
          <a:xfrm>
            <a:off x="447148" y="1602184"/>
            <a:ext cx="11285537" cy="4393804"/>
          </a:xfrm>
        </p:spPr>
        <p:txBody>
          <a:bodyPr>
            <a:normAutofit/>
          </a:bodyPr>
          <a:lstStyle>
            <a:lvl1pPr>
              <a:defRPr sz="2000" b="1" cap="none">
                <a:latin typeface="+mj-lt"/>
                <a:cs typeface="Abadi MT Condensed Extra Bold"/>
              </a:defRPr>
            </a:lvl1pPr>
          </a:lstStyle>
          <a:p>
            <a:r>
              <a:rPr lang="en-US"/>
              <a:t>Click icon to add SmartArt graphic</a:t>
            </a:r>
          </a:p>
        </p:txBody>
      </p:sp>
      <p:sp>
        <p:nvSpPr>
          <p:cNvPr id="9" name="Text Placeholder 13"/>
          <p:cNvSpPr>
            <a:spLocks noGrp="1"/>
          </p:cNvSpPr>
          <p:nvPr>
            <p:ph type="body" sz="quarter" idx="13"/>
          </p:nvPr>
        </p:nvSpPr>
        <p:spPr>
          <a:xfrm>
            <a:off x="327064" y="820571"/>
            <a:ext cx="11560137"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02682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0E8124-8535-844D-B261-2E572ECB39DD}" type="slidenum">
              <a:rPr lang="en-US" smtClean="0"/>
              <a:pPr/>
              <a:t>‹#›</a:t>
            </a:fld>
            <a:endParaRPr lang="en-US"/>
          </a:p>
        </p:txBody>
      </p:sp>
      <p:sp>
        <p:nvSpPr>
          <p:cNvPr id="8" name="Media Placeholder 7"/>
          <p:cNvSpPr>
            <a:spLocks noGrp="1"/>
          </p:cNvSpPr>
          <p:nvPr>
            <p:ph type="media" sz="quarter" idx="14"/>
          </p:nvPr>
        </p:nvSpPr>
        <p:spPr>
          <a:xfrm>
            <a:off x="455037" y="1596260"/>
            <a:ext cx="11279764" cy="4391791"/>
          </a:xfrm>
        </p:spPr>
        <p:txBody>
          <a:bodyPr>
            <a:normAutofit/>
          </a:bodyPr>
          <a:lstStyle>
            <a:lvl1pPr>
              <a:buFontTx/>
              <a:buNone/>
              <a:defRPr sz="2000" b="1" i="0">
                <a:solidFill>
                  <a:schemeClr val="tx1"/>
                </a:solidFill>
                <a:latin typeface="+mj-lt"/>
                <a:cs typeface="Helvetica Neue"/>
              </a:defRPr>
            </a:lvl1pPr>
          </a:lstStyle>
          <a:p>
            <a:r>
              <a:rPr lang="en-US"/>
              <a:t>Click icon to add media</a:t>
            </a:r>
          </a:p>
        </p:txBody>
      </p:sp>
      <p:sp>
        <p:nvSpPr>
          <p:cNvPr id="11" name="Title 1"/>
          <p:cNvSpPr>
            <a:spLocks noGrp="1"/>
          </p:cNvSpPr>
          <p:nvPr>
            <p:ph type="title"/>
          </p:nvPr>
        </p:nvSpPr>
        <p:spPr>
          <a:xfrm>
            <a:off x="327061" y="129511"/>
            <a:ext cx="11560139" cy="552857"/>
          </a:xfrm>
          <a:prstGeom prst="rect">
            <a:avLst/>
          </a:prstGeom>
        </p:spPr>
        <p:txBody>
          <a:bodyPr anchor="ctr"/>
          <a:lstStyle>
            <a:lvl1pPr>
              <a:defRPr>
                <a:latin typeface="+mj-lt"/>
              </a:defRPr>
            </a:lvl1pPr>
          </a:lstStyle>
          <a:p>
            <a:r>
              <a:rPr lang="en-US"/>
              <a:t>Click to edit Master title style</a:t>
            </a:r>
          </a:p>
        </p:txBody>
      </p:sp>
      <p:sp>
        <p:nvSpPr>
          <p:cNvPr id="12" name="Text Placeholder 13"/>
          <p:cNvSpPr>
            <a:spLocks noGrp="1"/>
          </p:cNvSpPr>
          <p:nvPr>
            <p:ph type="body" sz="quarter" idx="13"/>
          </p:nvPr>
        </p:nvSpPr>
        <p:spPr>
          <a:xfrm>
            <a:off x="327064" y="820571"/>
            <a:ext cx="11560137"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2466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6180" y="1596260"/>
            <a:ext cx="11278621" cy="4391791"/>
          </a:xfrm>
        </p:spPr>
        <p:txBody>
          <a:bodyPr anchor="t">
            <a:normAutofit/>
          </a:bodyPr>
          <a:lstStyle>
            <a:lvl1pPr marL="0" indent="0" algn="l">
              <a:buNone/>
              <a:defRPr sz="2000">
                <a:solidFill>
                  <a:srgbClr val="00030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E8124-8535-844D-B261-2E572ECB39DD}" type="slidenum">
              <a:rPr lang="en-US" smtClean="0"/>
              <a:pPr/>
              <a:t>‹#›</a:t>
            </a:fld>
            <a:endParaRPr lang="en-US"/>
          </a:p>
        </p:txBody>
      </p:sp>
      <p:sp>
        <p:nvSpPr>
          <p:cNvPr id="11" name="Title 1"/>
          <p:cNvSpPr>
            <a:spLocks noGrp="1"/>
          </p:cNvSpPr>
          <p:nvPr>
            <p:ph type="title"/>
          </p:nvPr>
        </p:nvSpPr>
        <p:spPr>
          <a:xfrm>
            <a:off x="327061" y="129511"/>
            <a:ext cx="11560139" cy="552857"/>
          </a:xfrm>
          <a:prstGeom prst="rect">
            <a:avLst/>
          </a:prstGeom>
        </p:spPr>
        <p:txBody>
          <a:bodyPr anchor="ctr"/>
          <a:lstStyle>
            <a:lvl1pPr>
              <a:defRPr>
                <a:latin typeface="+mj-lt"/>
              </a:defRPr>
            </a:lvl1pPr>
          </a:lstStyle>
          <a:p>
            <a:r>
              <a:rPr lang="en-US"/>
              <a:t>Click to edit Master title style</a:t>
            </a:r>
          </a:p>
        </p:txBody>
      </p:sp>
      <p:sp>
        <p:nvSpPr>
          <p:cNvPr id="9" name="Text Placeholder 13"/>
          <p:cNvSpPr>
            <a:spLocks noGrp="1"/>
          </p:cNvSpPr>
          <p:nvPr>
            <p:ph type="body" sz="quarter" idx="13"/>
          </p:nvPr>
        </p:nvSpPr>
        <p:spPr>
          <a:xfrm>
            <a:off x="327064" y="820571"/>
            <a:ext cx="11560137"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4942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11" name="Slide Number Placeholder 10"/>
          <p:cNvSpPr>
            <a:spLocks noGrp="1"/>
          </p:cNvSpPr>
          <p:nvPr>
            <p:ph type="sldNum" sz="quarter" idx="11"/>
          </p:nvPr>
        </p:nvSpPr>
        <p:spPr/>
        <p:txBody>
          <a:bodyPr/>
          <a:lstStyle/>
          <a:p>
            <a:fld id="{260E8124-8535-844D-B261-2E572ECB39DD}" type="slidenum">
              <a:rPr lang="en-US" smtClean="0">
                <a:solidFill>
                  <a:srgbClr val="FFFFFE"/>
                </a:solidFill>
              </a:rPr>
              <a:pPr/>
              <a:t>‹#›</a:t>
            </a:fld>
            <a:endParaRPr lang="en-US">
              <a:solidFill>
                <a:srgbClr val="FFFFFE"/>
              </a:solidFill>
            </a:endParaRPr>
          </a:p>
        </p:txBody>
      </p:sp>
      <p:sp>
        <p:nvSpPr>
          <p:cNvPr id="12" name="Footer Placeholder 11"/>
          <p:cNvSpPr>
            <a:spLocks noGrp="1"/>
          </p:cNvSpPr>
          <p:nvPr>
            <p:ph type="ftr" sz="quarter" idx="12"/>
          </p:nvPr>
        </p:nvSpPr>
        <p:spPr/>
        <p:txBody>
          <a:bodyPr/>
          <a:lstStyle/>
          <a:p>
            <a:endParaRPr lang="en-US"/>
          </a:p>
        </p:txBody>
      </p:sp>
      <p:sp>
        <p:nvSpPr>
          <p:cNvPr id="8" name="Title 1"/>
          <p:cNvSpPr>
            <a:spLocks noGrp="1"/>
          </p:cNvSpPr>
          <p:nvPr>
            <p:ph type="title"/>
          </p:nvPr>
        </p:nvSpPr>
        <p:spPr>
          <a:xfrm>
            <a:off x="327062" y="187766"/>
            <a:ext cx="11576887" cy="552857"/>
          </a:xfrm>
          <a:prstGeom prst="rect">
            <a:avLst/>
          </a:prstGeom>
        </p:spPr>
        <p:txBody>
          <a:bodyPr anchor="ctr"/>
          <a:lstStyle>
            <a:lvl1pPr>
              <a:defRPr>
                <a:latin typeface="+mj-lt"/>
              </a:defRPr>
            </a:lvl1pPr>
          </a:lstStyle>
          <a:p>
            <a:r>
              <a:rPr lang="en-US"/>
              <a:t>Click to edit Master title style</a:t>
            </a:r>
          </a:p>
        </p:txBody>
      </p:sp>
      <p:sp>
        <p:nvSpPr>
          <p:cNvPr id="13" name="Text Placeholder 13"/>
          <p:cNvSpPr>
            <a:spLocks noGrp="1"/>
          </p:cNvSpPr>
          <p:nvPr>
            <p:ph type="body" sz="quarter" idx="13"/>
          </p:nvPr>
        </p:nvSpPr>
        <p:spPr>
          <a:xfrm>
            <a:off x="327064" y="752768"/>
            <a:ext cx="11576885"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8031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6179" y="1597422"/>
            <a:ext cx="5580555" cy="43985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E8124-8535-844D-B261-2E572ECB39DD}" type="slidenum">
              <a:rPr lang="en-US" smtClean="0">
                <a:solidFill>
                  <a:srgbClr val="FFFFFE"/>
                </a:solidFill>
              </a:rPr>
              <a:pPr/>
              <a:t>‹#›</a:t>
            </a:fld>
            <a:endParaRPr lang="en-US">
              <a:solidFill>
                <a:srgbClr val="FFFFFE"/>
              </a:solidFill>
            </a:endParaRPr>
          </a:p>
        </p:txBody>
      </p:sp>
      <p:sp>
        <p:nvSpPr>
          <p:cNvPr id="11" name="Content Placeholder 2"/>
          <p:cNvSpPr>
            <a:spLocks noGrp="1"/>
          </p:cNvSpPr>
          <p:nvPr>
            <p:ph sz="half" idx="14"/>
          </p:nvPr>
        </p:nvSpPr>
        <p:spPr>
          <a:xfrm>
            <a:off x="6155267" y="1596261"/>
            <a:ext cx="5580555" cy="439655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p:nvPr>
        </p:nvSpPr>
        <p:spPr>
          <a:xfrm>
            <a:off x="327062" y="187766"/>
            <a:ext cx="11576887" cy="552857"/>
          </a:xfrm>
          <a:prstGeom prst="rect">
            <a:avLst/>
          </a:prstGeom>
        </p:spPr>
        <p:txBody>
          <a:bodyPr anchor="ctr"/>
          <a:lstStyle>
            <a:lvl1pPr>
              <a:defRPr>
                <a:latin typeface="+mj-lt"/>
              </a:defRPr>
            </a:lvl1pPr>
          </a:lstStyle>
          <a:p>
            <a:r>
              <a:rPr lang="en-US"/>
              <a:t>Click to edit Master title style</a:t>
            </a:r>
          </a:p>
        </p:txBody>
      </p:sp>
      <p:sp>
        <p:nvSpPr>
          <p:cNvPr id="13" name="Text Placeholder 13"/>
          <p:cNvSpPr>
            <a:spLocks noGrp="1"/>
          </p:cNvSpPr>
          <p:nvPr>
            <p:ph type="body" sz="quarter" idx="13"/>
          </p:nvPr>
        </p:nvSpPr>
        <p:spPr>
          <a:xfrm>
            <a:off x="327064" y="752768"/>
            <a:ext cx="11576885" cy="312738"/>
          </a:xfrm>
        </p:spPr>
        <p:txBody>
          <a:bodyPr>
            <a:noAutofit/>
          </a:bodyPr>
          <a:lstStyle>
            <a:lvl1pPr algn="l">
              <a:buFontTx/>
              <a:buNone/>
              <a:defRPr sz="2000">
                <a:solidFill>
                  <a:schemeClr val="bg1"/>
                </a:solidFill>
                <a:latin typeface="+mn-lt"/>
              </a:defRPr>
            </a:lvl1pPr>
            <a:lvl2pPr algn="l">
              <a:buFontTx/>
              <a:buNone/>
              <a:defRPr sz="2000">
                <a:solidFill>
                  <a:schemeClr val="bg1"/>
                </a:solidFill>
                <a:latin typeface="+mn-lt"/>
              </a:defRPr>
            </a:lvl2pPr>
            <a:lvl3pPr algn="l">
              <a:buFontTx/>
              <a:buNone/>
              <a:defRPr sz="2000">
                <a:solidFill>
                  <a:schemeClr val="bg1"/>
                </a:solidFill>
                <a:latin typeface="+mn-lt"/>
              </a:defRPr>
            </a:lvl3pPr>
            <a:lvl4pPr algn="l">
              <a:buFontTx/>
              <a:buNone/>
              <a:defRPr sz="2000">
                <a:solidFill>
                  <a:schemeClr val="bg1"/>
                </a:solidFill>
                <a:latin typeface="+mn-lt"/>
              </a:defRPr>
            </a:lvl4pPr>
            <a:lvl5pPr algn="l">
              <a:buFontTx/>
              <a:buNone/>
              <a:defRPr sz="2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53575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6179" y="1602185"/>
            <a:ext cx="5580555" cy="463938"/>
          </a:xfrm>
        </p:spPr>
        <p:txBody>
          <a:bodyPr anchor="ctr">
            <a:noAutofit/>
          </a:bodyPr>
          <a:lstStyle>
            <a:lvl1pPr marL="0" indent="0">
              <a:buNone/>
              <a:defRPr sz="1600" b="1" cap="all">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6076" y="2165739"/>
            <a:ext cx="5580657" cy="38270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0E8124-8535-844D-B261-2E572ECB39DD}" type="slidenum">
              <a:rPr lang="en-US" smtClean="0">
                <a:solidFill>
                  <a:srgbClr val="FFFFFE"/>
                </a:solidFill>
              </a:rPr>
              <a:pPr/>
              <a:t>‹#›</a:t>
            </a:fld>
            <a:endParaRPr lang="en-US">
              <a:solidFill>
                <a:srgbClr val="FFFFFE"/>
              </a:solidFill>
            </a:endParaRPr>
          </a:p>
        </p:txBody>
      </p:sp>
      <p:sp>
        <p:nvSpPr>
          <p:cNvPr id="13" name="Text Placeholder 2"/>
          <p:cNvSpPr>
            <a:spLocks noGrp="1"/>
          </p:cNvSpPr>
          <p:nvPr>
            <p:ph type="body" idx="14"/>
          </p:nvPr>
        </p:nvSpPr>
        <p:spPr>
          <a:xfrm>
            <a:off x="6155371" y="1599794"/>
            <a:ext cx="5580555" cy="466329"/>
          </a:xfrm>
        </p:spPr>
        <p:txBody>
          <a:bodyPr anchor="ctr">
            <a:noAutofit/>
          </a:bodyPr>
          <a:lstStyle>
            <a:lvl1pPr marL="0" indent="0">
              <a:buNone/>
              <a:defRPr sz="1600" b="1" cap="all">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p:cNvSpPr>
            <a:spLocks noGrp="1"/>
          </p:cNvSpPr>
          <p:nvPr>
            <p:ph sz="half" idx="15"/>
          </p:nvPr>
        </p:nvSpPr>
        <p:spPr>
          <a:xfrm>
            <a:off x="6155268" y="2165739"/>
            <a:ext cx="5580657" cy="38270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327062" y="187766"/>
            <a:ext cx="11576887" cy="552857"/>
          </a:xfrm>
          <a:prstGeom prst="rect">
            <a:avLst/>
          </a:prstGeom>
        </p:spPr>
        <p:txBody>
          <a:bodyPr anchor="ctr"/>
          <a:lstStyle>
            <a:lvl1pPr>
              <a:defRPr>
                <a:latin typeface="+mj-lt"/>
              </a:defRPr>
            </a:lvl1pPr>
          </a:lstStyle>
          <a:p>
            <a:r>
              <a:rPr lang="en-US"/>
              <a:t>Click to edit Master title style</a:t>
            </a:r>
          </a:p>
        </p:txBody>
      </p:sp>
      <p:sp>
        <p:nvSpPr>
          <p:cNvPr id="16" name="Text Placeholder 13"/>
          <p:cNvSpPr>
            <a:spLocks noGrp="1"/>
          </p:cNvSpPr>
          <p:nvPr>
            <p:ph type="body" sz="quarter" idx="13"/>
          </p:nvPr>
        </p:nvSpPr>
        <p:spPr>
          <a:xfrm>
            <a:off x="327064" y="752768"/>
            <a:ext cx="11576885"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4651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3A34C8-038E-2045-AF43-DF7DBB8E0E9E}" type="datetimeFigureOut">
              <a:rPr lang="en-US" dirty="0">
                <a:solidFill>
                  <a:prstClr val="white"/>
                </a:solidFill>
              </a:rPr>
              <a:pPr/>
              <a:t>10/13/2022</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29720454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5037" y="1599794"/>
            <a:ext cx="11279764" cy="466329"/>
          </a:xfrm>
        </p:spPr>
        <p:txBody>
          <a:bodyPr anchor="ctr">
            <a:noAutofit/>
          </a:bodyPr>
          <a:lstStyle>
            <a:lvl1pPr marL="0" indent="0">
              <a:buNone/>
              <a:defRPr sz="2000" b="1" cap="all">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5037" y="2165739"/>
            <a:ext cx="11279764" cy="38270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0E8124-8535-844D-B261-2E572ECB39DD}" type="slidenum">
              <a:rPr lang="en-US" smtClean="0">
                <a:solidFill>
                  <a:srgbClr val="FFFFFE"/>
                </a:solidFill>
              </a:rPr>
              <a:pPr/>
              <a:t>‹#›</a:t>
            </a:fld>
            <a:endParaRPr lang="en-US">
              <a:solidFill>
                <a:srgbClr val="FFFFFE"/>
              </a:solidFill>
            </a:endParaRPr>
          </a:p>
        </p:txBody>
      </p:sp>
      <p:sp>
        <p:nvSpPr>
          <p:cNvPr id="11" name="Title 1"/>
          <p:cNvSpPr>
            <a:spLocks noGrp="1"/>
          </p:cNvSpPr>
          <p:nvPr>
            <p:ph type="title"/>
          </p:nvPr>
        </p:nvSpPr>
        <p:spPr>
          <a:xfrm>
            <a:off x="327062" y="187766"/>
            <a:ext cx="11576887" cy="552857"/>
          </a:xfrm>
          <a:prstGeom prst="rect">
            <a:avLst/>
          </a:prstGeom>
        </p:spPr>
        <p:txBody>
          <a:bodyPr anchor="ctr"/>
          <a:lstStyle>
            <a:lvl1pPr>
              <a:defRPr>
                <a:latin typeface="+mj-lt"/>
              </a:defRPr>
            </a:lvl1pPr>
          </a:lstStyle>
          <a:p>
            <a:r>
              <a:rPr lang="en-US"/>
              <a:t>Click to edit Master title style</a:t>
            </a:r>
          </a:p>
        </p:txBody>
      </p:sp>
      <p:sp>
        <p:nvSpPr>
          <p:cNvPr id="13" name="Text Placeholder 13"/>
          <p:cNvSpPr>
            <a:spLocks noGrp="1"/>
          </p:cNvSpPr>
          <p:nvPr>
            <p:ph type="body" sz="quarter" idx="13"/>
          </p:nvPr>
        </p:nvSpPr>
        <p:spPr>
          <a:xfrm>
            <a:off x="327064" y="752768"/>
            <a:ext cx="11576885"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1998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0E8124-8535-844D-B261-2E572ECB39DD}" type="slidenum">
              <a:rPr lang="en-US" smtClean="0">
                <a:solidFill>
                  <a:srgbClr val="FFFFFE"/>
                </a:solidFill>
              </a:rPr>
              <a:pPr/>
              <a:t>‹#›</a:t>
            </a:fld>
            <a:endParaRPr lang="en-US">
              <a:solidFill>
                <a:srgbClr val="FFFFFE"/>
              </a:solidFill>
            </a:endParaRPr>
          </a:p>
        </p:txBody>
      </p:sp>
      <p:sp>
        <p:nvSpPr>
          <p:cNvPr id="11" name="Content Placeholder 2"/>
          <p:cNvSpPr>
            <a:spLocks noGrp="1"/>
          </p:cNvSpPr>
          <p:nvPr>
            <p:ph idx="1"/>
          </p:nvPr>
        </p:nvSpPr>
        <p:spPr>
          <a:xfrm>
            <a:off x="4577259" y="1596261"/>
            <a:ext cx="7157541" cy="43965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p:cNvSpPr>
            <a:spLocks noGrp="1"/>
          </p:cNvSpPr>
          <p:nvPr>
            <p:ph type="body" sz="half" idx="2"/>
          </p:nvPr>
        </p:nvSpPr>
        <p:spPr>
          <a:xfrm>
            <a:off x="450287" y="1596262"/>
            <a:ext cx="4003180" cy="439655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itle 1"/>
          <p:cNvSpPr>
            <a:spLocks noGrp="1"/>
          </p:cNvSpPr>
          <p:nvPr>
            <p:ph type="title"/>
          </p:nvPr>
        </p:nvSpPr>
        <p:spPr>
          <a:xfrm>
            <a:off x="327062" y="187766"/>
            <a:ext cx="11576887" cy="552857"/>
          </a:xfrm>
          <a:prstGeom prst="rect">
            <a:avLst/>
          </a:prstGeom>
        </p:spPr>
        <p:txBody>
          <a:bodyPr anchor="ctr"/>
          <a:lstStyle>
            <a:lvl1pPr>
              <a:defRPr>
                <a:latin typeface="+mj-lt"/>
              </a:defRPr>
            </a:lvl1pPr>
          </a:lstStyle>
          <a:p>
            <a:r>
              <a:rPr lang="en-US"/>
              <a:t>Click to edit Master title style</a:t>
            </a:r>
          </a:p>
        </p:txBody>
      </p:sp>
      <p:sp>
        <p:nvSpPr>
          <p:cNvPr id="15" name="Text Placeholder 13"/>
          <p:cNvSpPr>
            <a:spLocks noGrp="1"/>
          </p:cNvSpPr>
          <p:nvPr>
            <p:ph type="body" sz="quarter" idx="13"/>
          </p:nvPr>
        </p:nvSpPr>
        <p:spPr>
          <a:xfrm>
            <a:off x="327064" y="752768"/>
            <a:ext cx="11576885"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10669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0E8124-8535-844D-B261-2E572ECB39DD}" type="slidenum">
              <a:rPr lang="en-US" smtClean="0">
                <a:solidFill>
                  <a:srgbClr val="FFFFFE"/>
                </a:solidFill>
              </a:rPr>
              <a:pPr/>
              <a:t>‹#›</a:t>
            </a:fld>
            <a:endParaRPr lang="en-US">
              <a:solidFill>
                <a:srgbClr val="FFFFFE"/>
              </a:solidFill>
            </a:endParaRPr>
          </a:p>
        </p:txBody>
      </p:sp>
      <p:sp>
        <p:nvSpPr>
          <p:cNvPr id="14" name="Text Placeholder 3"/>
          <p:cNvSpPr>
            <a:spLocks noGrp="1"/>
          </p:cNvSpPr>
          <p:nvPr>
            <p:ph type="body" sz="half" idx="2"/>
          </p:nvPr>
        </p:nvSpPr>
        <p:spPr>
          <a:xfrm>
            <a:off x="450287" y="1596262"/>
            <a:ext cx="4003180" cy="439655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Picture Placeholder 2"/>
          <p:cNvSpPr>
            <a:spLocks noGrp="1"/>
          </p:cNvSpPr>
          <p:nvPr>
            <p:ph type="pic" idx="14"/>
          </p:nvPr>
        </p:nvSpPr>
        <p:spPr>
          <a:xfrm>
            <a:off x="4579446" y="1596259"/>
            <a:ext cx="7612553" cy="4396554"/>
          </a:xfrm>
        </p:spPr>
        <p:txBody>
          <a:bodyPr>
            <a:normAutofit/>
          </a:bodyPr>
          <a:lstStyle>
            <a:lvl1pPr marL="0" indent="0">
              <a:buNone/>
              <a:defRPr sz="2000" b="1" i="0">
                <a:solidFill>
                  <a:schemeClr val="tx1"/>
                </a:solidFill>
                <a:latin typeface="+mj-lt"/>
                <a:cs typeface="Helvetica Neue"/>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1" name="Title 1"/>
          <p:cNvSpPr>
            <a:spLocks noGrp="1"/>
          </p:cNvSpPr>
          <p:nvPr>
            <p:ph type="title"/>
          </p:nvPr>
        </p:nvSpPr>
        <p:spPr>
          <a:xfrm>
            <a:off x="327062" y="187766"/>
            <a:ext cx="11576887" cy="552857"/>
          </a:xfrm>
          <a:prstGeom prst="rect">
            <a:avLst/>
          </a:prstGeom>
        </p:spPr>
        <p:txBody>
          <a:bodyPr anchor="ctr"/>
          <a:lstStyle>
            <a:lvl1pPr>
              <a:defRPr>
                <a:latin typeface="+mj-lt"/>
              </a:defRPr>
            </a:lvl1pPr>
          </a:lstStyle>
          <a:p>
            <a:r>
              <a:rPr lang="en-US"/>
              <a:t>Click to edit Master title style</a:t>
            </a:r>
          </a:p>
        </p:txBody>
      </p:sp>
      <p:sp>
        <p:nvSpPr>
          <p:cNvPr id="13" name="Text Placeholder 13"/>
          <p:cNvSpPr>
            <a:spLocks noGrp="1"/>
          </p:cNvSpPr>
          <p:nvPr>
            <p:ph type="body" sz="quarter" idx="13"/>
          </p:nvPr>
        </p:nvSpPr>
        <p:spPr>
          <a:xfrm>
            <a:off x="327064" y="752768"/>
            <a:ext cx="11576885"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234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6180" y="2748162"/>
            <a:ext cx="11278621" cy="32446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180" y="1600986"/>
            <a:ext cx="11278621" cy="103804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E8124-8535-844D-B261-2E572ECB39DD}" type="slidenum">
              <a:rPr lang="en-US" smtClean="0">
                <a:solidFill>
                  <a:srgbClr val="FFFFFE"/>
                </a:solidFill>
              </a:rPr>
              <a:pPr/>
              <a:t>‹#›</a:t>
            </a:fld>
            <a:endParaRPr lang="en-US">
              <a:solidFill>
                <a:srgbClr val="FFFFFE"/>
              </a:solidFill>
            </a:endParaRPr>
          </a:p>
        </p:txBody>
      </p:sp>
      <p:sp>
        <p:nvSpPr>
          <p:cNvPr id="10" name="Title 1"/>
          <p:cNvSpPr>
            <a:spLocks noGrp="1"/>
          </p:cNvSpPr>
          <p:nvPr>
            <p:ph type="title"/>
          </p:nvPr>
        </p:nvSpPr>
        <p:spPr>
          <a:xfrm>
            <a:off x="327062" y="187766"/>
            <a:ext cx="11576887" cy="552857"/>
          </a:xfrm>
          <a:prstGeom prst="rect">
            <a:avLst/>
          </a:prstGeom>
        </p:spPr>
        <p:txBody>
          <a:bodyPr anchor="ctr"/>
          <a:lstStyle>
            <a:lvl1pPr>
              <a:defRPr>
                <a:latin typeface="+mj-lt"/>
              </a:defRPr>
            </a:lvl1pPr>
          </a:lstStyle>
          <a:p>
            <a:r>
              <a:rPr lang="en-US"/>
              <a:t>Click to edit Master title style</a:t>
            </a:r>
          </a:p>
        </p:txBody>
      </p:sp>
      <p:sp>
        <p:nvSpPr>
          <p:cNvPr id="12" name="Text Placeholder 13"/>
          <p:cNvSpPr>
            <a:spLocks noGrp="1"/>
          </p:cNvSpPr>
          <p:nvPr>
            <p:ph type="body" sz="quarter" idx="13"/>
          </p:nvPr>
        </p:nvSpPr>
        <p:spPr>
          <a:xfrm>
            <a:off x="327064" y="752768"/>
            <a:ext cx="11576885"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16503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857913" y="1593084"/>
            <a:ext cx="4336577" cy="3664716"/>
          </a:xfrm>
        </p:spPr>
        <p:txBody>
          <a:bodyPr>
            <a:normAutofit/>
          </a:bodyPr>
          <a:lstStyle>
            <a:lvl1pPr marL="0" indent="0">
              <a:buNone/>
              <a:defRPr sz="2000" b="1" i="0">
                <a:solidFill>
                  <a:schemeClr val="tx1"/>
                </a:solidFill>
                <a:latin typeface="+mj-lt"/>
                <a:cs typeface="Helvetica Neue"/>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44500" y="5358580"/>
            <a:ext cx="11290301" cy="629471"/>
          </a:xfrm>
        </p:spPr>
        <p:txBody>
          <a:bodyPr anchor="t">
            <a:normAutofit/>
          </a:bodyPr>
          <a:lstStyle>
            <a:lvl1pPr marL="0" indent="0">
              <a:buNone/>
              <a:defRPr sz="16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E8124-8535-844D-B261-2E572ECB39DD}" type="slidenum">
              <a:rPr lang="en-US" smtClean="0">
                <a:solidFill>
                  <a:srgbClr val="FFFFFE"/>
                </a:solidFill>
              </a:rPr>
              <a:pPr/>
              <a:t>‹#›</a:t>
            </a:fld>
            <a:endParaRPr lang="en-US">
              <a:solidFill>
                <a:srgbClr val="FFFFFE"/>
              </a:solidFill>
            </a:endParaRPr>
          </a:p>
        </p:txBody>
      </p:sp>
      <p:sp>
        <p:nvSpPr>
          <p:cNvPr id="10" name="Picture Placeholder 2"/>
          <p:cNvSpPr>
            <a:spLocks noGrp="1"/>
          </p:cNvSpPr>
          <p:nvPr>
            <p:ph type="pic" idx="14"/>
          </p:nvPr>
        </p:nvSpPr>
        <p:spPr>
          <a:xfrm>
            <a:off x="13229" y="1596259"/>
            <a:ext cx="7733772" cy="3664716"/>
          </a:xfrm>
        </p:spPr>
        <p:txBody>
          <a:bodyPr>
            <a:normAutofit/>
          </a:bodyPr>
          <a:lstStyle>
            <a:lvl1pPr marL="0" indent="0">
              <a:buNone/>
              <a:defRPr sz="2000" b="1" i="0">
                <a:solidFill>
                  <a:schemeClr val="tx1"/>
                </a:solidFill>
                <a:latin typeface="+mj-lt"/>
                <a:cs typeface="Helvetica Neue"/>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3" name="Title 1"/>
          <p:cNvSpPr>
            <a:spLocks noGrp="1"/>
          </p:cNvSpPr>
          <p:nvPr>
            <p:ph type="title"/>
          </p:nvPr>
        </p:nvSpPr>
        <p:spPr>
          <a:xfrm>
            <a:off x="327062" y="187766"/>
            <a:ext cx="11576887" cy="552857"/>
          </a:xfrm>
          <a:prstGeom prst="rect">
            <a:avLst/>
          </a:prstGeom>
        </p:spPr>
        <p:txBody>
          <a:bodyPr anchor="ctr"/>
          <a:lstStyle>
            <a:lvl1pPr>
              <a:defRPr>
                <a:latin typeface="+mj-lt"/>
              </a:defRPr>
            </a:lvl1pPr>
          </a:lstStyle>
          <a:p>
            <a:r>
              <a:rPr lang="en-US"/>
              <a:t>Click to edit Master title style</a:t>
            </a:r>
          </a:p>
        </p:txBody>
      </p:sp>
      <p:sp>
        <p:nvSpPr>
          <p:cNvPr id="14" name="Text Placeholder 13"/>
          <p:cNvSpPr>
            <a:spLocks noGrp="1"/>
          </p:cNvSpPr>
          <p:nvPr>
            <p:ph type="body" sz="quarter" idx="13"/>
          </p:nvPr>
        </p:nvSpPr>
        <p:spPr>
          <a:xfrm>
            <a:off x="327064" y="752768"/>
            <a:ext cx="11576885"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67556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3232" y="1596259"/>
            <a:ext cx="12178769" cy="4396555"/>
          </a:xfrm>
        </p:spPr>
        <p:txBody>
          <a:bodyPr>
            <a:normAutofit/>
          </a:bodyPr>
          <a:lstStyle>
            <a:lvl1pPr marL="0" indent="0">
              <a:buNone/>
              <a:defRPr sz="2000" b="1" i="0">
                <a:solidFill>
                  <a:schemeClr val="tx1"/>
                </a:solidFill>
                <a:latin typeface="+mj-lt"/>
                <a:cs typeface="Helvetica Neue"/>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5" name="Date Placeholder 4"/>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E8124-8535-844D-B261-2E572ECB39DD}" type="slidenum">
              <a:rPr lang="en-US" smtClean="0">
                <a:solidFill>
                  <a:srgbClr val="FFFFFE"/>
                </a:solidFill>
              </a:rPr>
              <a:pPr/>
              <a:t>‹#›</a:t>
            </a:fld>
            <a:endParaRPr lang="en-US">
              <a:solidFill>
                <a:srgbClr val="FFFFFE"/>
              </a:solidFill>
            </a:endParaRPr>
          </a:p>
        </p:txBody>
      </p:sp>
      <p:sp>
        <p:nvSpPr>
          <p:cNvPr id="9" name="Title 1"/>
          <p:cNvSpPr>
            <a:spLocks noGrp="1"/>
          </p:cNvSpPr>
          <p:nvPr>
            <p:ph type="title"/>
          </p:nvPr>
        </p:nvSpPr>
        <p:spPr>
          <a:xfrm>
            <a:off x="327062" y="187766"/>
            <a:ext cx="11576887" cy="552857"/>
          </a:xfrm>
          <a:prstGeom prst="rect">
            <a:avLst/>
          </a:prstGeom>
        </p:spPr>
        <p:txBody>
          <a:bodyPr anchor="ctr"/>
          <a:lstStyle>
            <a:lvl1pPr>
              <a:defRPr>
                <a:latin typeface="+mj-lt"/>
              </a:defRPr>
            </a:lvl1pPr>
          </a:lstStyle>
          <a:p>
            <a:r>
              <a:rPr lang="en-US"/>
              <a:t>Click to edit Master title style</a:t>
            </a:r>
          </a:p>
        </p:txBody>
      </p:sp>
      <p:sp>
        <p:nvSpPr>
          <p:cNvPr id="11" name="Text Placeholder 13"/>
          <p:cNvSpPr>
            <a:spLocks noGrp="1"/>
          </p:cNvSpPr>
          <p:nvPr>
            <p:ph type="body" sz="quarter" idx="13"/>
          </p:nvPr>
        </p:nvSpPr>
        <p:spPr>
          <a:xfrm>
            <a:off x="327064" y="752768"/>
            <a:ext cx="11576885"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871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3230" y="1594635"/>
            <a:ext cx="4196821" cy="2150278"/>
          </a:xfrm>
        </p:spPr>
        <p:txBody>
          <a:bodyPr>
            <a:normAutofit/>
          </a:bodyPr>
          <a:lstStyle>
            <a:lvl1pPr marL="0" indent="0">
              <a:buNone/>
              <a:defRPr sz="2000" b="1" i="0">
                <a:solidFill>
                  <a:schemeClr val="tx1"/>
                </a:solidFill>
                <a:latin typeface="+mj-lt"/>
                <a:cs typeface="Helvetica Neue"/>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5" name="Date Placeholder 4"/>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E8124-8535-844D-B261-2E572ECB39DD}" type="slidenum">
              <a:rPr lang="en-US" smtClean="0">
                <a:solidFill>
                  <a:srgbClr val="FFFFFE"/>
                </a:solidFill>
              </a:rPr>
              <a:pPr/>
              <a:t>‹#›</a:t>
            </a:fld>
            <a:endParaRPr lang="en-US">
              <a:solidFill>
                <a:srgbClr val="FFFFFE"/>
              </a:solidFill>
            </a:endParaRPr>
          </a:p>
        </p:txBody>
      </p:sp>
      <p:sp>
        <p:nvSpPr>
          <p:cNvPr id="16" name="Picture Placeholder 2"/>
          <p:cNvSpPr>
            <a:spLocks noGrp="1"/>
          </p:cNvSpPr>
          <p:nvPr>
            <p:ph type="pic" idx="16"/>
          </p:nvPr>
        </p:nvSpPr>
        <p:spPr>
          <a:xfrm>
            <a:off x="4322234" y="1595456"/>
            <a:ext cx="7869767" cy="4397358"/>
          </a:xfrm>
        </p:spPr>
        <p:txBody>
          <a:bodyPr>
            <a:normAutofit/>
          </a:bodyPr>
          <a:lstStyle>
            <a:lvl1pPr marL="0" indent="0">
              <a:buNone/>
              <a:defRPr sz="2000" b="1" i="0">
                <a:solidFill>
                  <a:schemeClr val="tx1"/>
                </a:solidFill>
                <a:latin typeface="+mj-lt"/>
                <a:cs typeface="Helvetica Neue"/>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2" name="Picture Placeholder 2"/>
          <p:cNvSpPr>
            <a:spLocks noGrp="1"/>
          </p:cNvSpPr>
          <p:nvPr>
            <p:ph type="pic" idx="17"/>
          </p:nvPr>
        </p:nvSpPr>
        <p:spPr>
          <a:xfrm>
            <a:off x="13230" y="3852098"/>
            <a:ext cx="4196821" cy="2135953"/>
          </a:xfrm>
        </p:spPr>
        <p:txBody>
          <a:bodyPr>
            <a:normAutofit/>
          </a:bodyPr>
          <a:lstStyle>
            <a:lvl1pPr marL="0" indent="0">
              <a:buNone/>
              <a:defRPr sz="2000" b="1" i="0">
                <a:solidFill>
                  <a:schemeClr val="tx1"/>
                </a:solidFill>
                <a:latin typeface="+mj-lt"/>
                <a:cs typeface="Helvetica Neue"/>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3" name="Title 1"/>
          <p:cNvSpPr>
            <a:spLocks noGrp="1"/>
          </p:cNvSpPr>
          <p:nvPr>
            <p:ph type="title"/>
          </p:nvPr>
        </p:nvSpPr>
        <p:spPr>
          <a:xfrm>
            <a:off x="327062" y="187766"/>
            <a:ext cx="11576887" cy="552857"/>
          </a:xfrm>
          <a:prstGeom prst="rect">
            <a:avLst/>
          </a:prstGeom>
        </p:spPr>
        <p:txBody>
          <a:bodyPr anchor="ctr"/>
          <a:lstStyle>
            <a:lvl1pPr>
              <a:defRPr>
                <a:latin typeface="+mj-lt"/>
              </a:defRPr>
            </a:lvl1pPr>
          </a:lstStyle>
          <a:p>
            <a:r>
              <a:rPr lang="en-US"/>
              <a:t>Click to edit Master title style</a:t>
            </a:r>
          </a:p>
        </p:txBody>
      </p:sp>
      <p:sp>
        <p:nvSpPr>
          <p:cNvPr id="14" name="Text Placeholder 13"/>
          <p:cNvSpPr>
            <a:spLocks noGrp="1"/>
          </p:cNvSpPr>
          <p:nvPr>
            <p:ph type="body" sz="quarter" idx="13"/>
          </p:nvPr>
        </p:nvSpPr>
        <p:spPr>
          <a:xfrm>
            <a:off x="327064" y="752768"/>
            <a:ext cx="11576885"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0253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E8124-8535-844D-B261-2E572ECB39DD}" type="slidenum">
              <a:rPr lang="en-US" smtClean="0">
                <a:solidFill>
                  <a:srgbClr val="FFFFFE"/>
                </a:solidFill>
              </a:rPr>
              <a:pPr/>
              <a:t>‹#›</a:t>
            </a:fld>
            <a:endParaRPr lang="en-US">
              <a:solidFill>
                <a:srgbClr val="FFFFFE"/>
              </a:solidFill>
            </a:endParaRPr>
          </a:p>
        </p:txBody>
      </p:sp>
      <p:sp>
        <p:nvSpPr>
          <p:cNvPr id="11" name="Text Placeholder 10"/>
          <p:cNvSpPr>
            <a:spLocks noGrp="1"/>
          </p:cNvSpPr>
          <p:nvPr>
            <p:ph type="body" sz="quarter" idx="15"/>
          </p:nvPr>
        </p:nvSpPr>
        <p:spPr>
          <a:xfrm>
            <a:off x="4322234" y="1594636"/>
            <a:ext cx="7412567" cy="43934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2"/>
          <p:cNvSpPr>
            <a:spLocks noGrp="1"/>
          </p:cNvSpPr>
          <p:nvPr>
            <p:ph type="pic" idx="1"/>
          </p:nvPr>
        </p:nvSpPr>
        <p:spPr>
          <a:xfrm>
            <a:off x="13230" y="1594635"/>
            <a:ext cx="4196821" cy="2150278"/>
          </a:xfrm>
        </p:spPr>
        <p:txBody>
          <a:bodyPr>
            <a:normAutofit/>
          </a:bodyPr>
          <a:lstStyle>
            <a:lvl1pPr marL="0" indent="0">
              <a:buNone/>
              <a:defRPr sz="2000" b="1" i="0">
                <a:solidFill>
                  <a:schemeClr val="tx1"/>
                </a:solidFill>
                <a:latin typeface="+mj-lt"/>
                <a:cs typeface="Helvetica Neue"/>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5" name="Picture Placeholder 2"/>
          <p:cNvSpPr>
            <a:spLocks noGrp="1"/>
          </p:cNvSpPr>
          <p:nvPr>
            <p:ph type="pic" idx="17"/>
          </p:nvPr>
        </p:nvSpPr>
        <p:spPr>
          <a:xfrm>
            <a:off x="13230" y="3852098"/>
            <a:ext cx="4196821" cy="2135953"/>
          </a:xfrm>
        </p:spPr>
        <p:txBody>
          <a:bodyPr>
            <a:normAutofit/>
          </a:bodyPr>
          <a:lstStyle>
            <a:lvl1pPr marL="0" indent="0">
              <a:buNone/>
              <a:defRPr sz="2000" b="1" i="0">
                <a:solidFill>
                  <a:schemeClr val="tx1"/>
                </a:solidFill>
                <a:latin typeface="+mj-lt"/>
                <a:cs typeface="Helvetica Neue"/>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0" name="Title 1"/>
          <p:cNvSpPr>
            <a:spLocks noGrp="1"/>
          </p:cNvSpPr>
          <p:nvPr>
            <p:ph type="title"/>
          </p:nvPr>
        </p:nvSpPr>
        <p:spPr>
          <a:xfrm>
            <a:off x="327062" y="187766"/>
            <a:ext cx="11576887" cy="552857"/>
          </a:xfrm>
          <a:prstGeom prst="rect">
            <a:avLst/>
          </a:prstGeom>
        </p:spPr>
        <p:txBody>
          <a:bodyPr anchor="ctr"/>
          <a:lstStyle>
            <a:lvl1pPr>
              <a:defRPr>
                <a:latin typeface="+mj-lt"/>
              </a:defRPr>
            </a:lvl1pPr>
          </a:lstStyle>
          <a:p>
            <a:r>
              <a:rPr lang="en-US"/>
              <a:t>Click to edit Master title style</a:t>
            </a:r>
          </a:p>
        </p:txBody>
      </p:sp>
      <p:sp>
        <p:nvSpPr>
          <p:cNvPr id="16" name="Text Placeholder 13"/>
          <p:cNvSpPr>
            <a:spLocks noGrp="1"/>
          </p:cNvSpPr>
          <p:nvPr>
            <p:ph type="body" sz="quarter" idx="13"/>
          </p:nvPr>
        </p:nvSpPr>
        <p:spPr>
          <a:xfrm>
            <a:off x="327064" y="752768"/>
            <a:ext cx="11576885"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51015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E8124-8535-844D-B261-2E572ECB39DD}" type="slidenum">
              <a:rPr lang="en-US" smtClean="0">
                <a:solidFill>
                  <a:srgbClr val="FFFFFE"/>
                </a:solidFill>
              </a:rPr>
              <a:pPr/>
              <a:t>‹#›</a:t>
            </a:fld>
            <a:endParaRPr lang="en-US">
              <a:solidFill>
                <a:srgbClr val="FFFFFE"/>
              </a:solidFill>
            </a:endParaRPr>
          </a:p>
        </p:txBody>
      </p:sp>
      <p:sp>
        <p:nvSpPr>
          <p:cNvPr id="22" name="SmartArt Placeholder 21"/>
          <p:cNvSpPr>
            <a:spLocks noGrp="1"/>
          </p:cNvSpPr>
          <p:nvPr>
            <p:ph type="dgm" sz="quarter" idx="14"/>
          </p:nvPr>
        </p:nvSpPr>
        <p:spPr>
          <a:xfrm>
            <a:off x="447148" y="1602184"/>
            <a:ext cx="11285537" cy="4393804"/>
          </a:xfrm>
        </p:spPr>
        <p:txBody>
          <a:bodyPr>
            <a:normAutofit/>
          </a:bodyPr>
          <a:lstStyle>
            <a:lvl1pPr>
              <a:defRPr sz="2000" b="1" cap="none">
                <a:latin typeface="+mj-lt"/>
                <a:cs typeface="Abadi MT Condensed Extra Bold"/>
              </a:defRPr>
            </a:lvl1pPr>
          </a:lstStyle>
          <a:p>
            <a:r>
              <a:rPr lang="en-US"/>
              <a:t>Click icon to add SmartArt graphic</a:t>
            </a:r>
          </a:p>
        </p:txBody>
      </p:sp>
      <p:sp>
        <p:nvSpPr>
          <p:cNvPr id="9" name="Title 1"/>
          <p:cNvSpPr>
            <a:spLocks noGrp="1"/>
          </p:cNvSpPr>
          <p:nvPr>
            <p:ph type="title"/>
          </p:nvPr>
        </p:nvSpPr>
        <p:spPr>
          <a:xfrm>
            <a:off x="327062" y="187766"/>
            <a:ext cx="11576887" cy="552857"/>
          </a:xfrm>
          <a:prstGeom prst="rect">
            <a:avLst/>
          </a:prstGeom>
        </p:spPr>
        <p:txBody>
          <a:bodyPr anchor="ctr"/>
          <a:lstStyle>
            <a:lvl1pPr>
              <a:defRPr>
                <a:latin typeface="+mj-lt"/>
              </a:defRPr>
            </a:lvl1pPr>
          </a:lstStyle>
          <a:p>
            <a:r>
              <a:rPr lang="en-US"/>
              <a:t>Click to edit Master title style</a:t>
            </a:r>
          </a:p>
        </p:txBody>
      </p:sp>
      <p:sp>
        <p:nvSpPr>
          <p:cNvPr id="11" name="Text Placeholder 13"/>
          <p:cNvSpPr>
            <a:spLocks noGrp="1"/>
          </p:cNvSpPr>
          <p:nvPr>
            <p:ph type="body" sz="quarter" idx="13"/>
          </p:nvPr>
        </p:nvSpPr>
        <p:spPr>
          <a:xfrm>
            <a:off x="327064" y="752768"/>
            <a:ext cx="11576885"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84207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0E8124-8535-844D-B261-2E572ECB39DD}" type="slidenum">
              <a:rPr lang="en-US" smtClean="0">
                <a:solidFill>
                  <a:srgbClr val="FFFFFE"/>
                </a:solidFill>
              </a:rPr>
              <a:pPr/>
              <a:t>‹#›</a:t>
            </a:fld>
            <a:endParaRPr lang="en-US">
              <a:solidFill>
                <a:srgbClr val="FFFFFE"/>
              </a:solidFill>
            </a:endParaRPr>
          </a:p>
        </p:txBody>
      </p:sp>
      <p:sp>
        <p:nvSpPr>
          <p:cNvPr id="8" name="Media Placeholder 7"/>
          <p:cNvSpPr>
            <a:spLocks noGrp="1"/>
          </p:cNvSpPr>
          <p:nvPr>
            <p:ph type="media" sz="quarter" idx="14"/>
          </p:nvPr>
        </p:nvSpPr>
        <p:spPr>
          <a:xfrm>
            <a:off x="455037" y="1596260"/>
            <a:ext cx="11279764" cy="4391791"/>
          </a:xfrm>
        </p:spPr>
        <p:txBody>
          <a:bodyPr>
            <a:normAutofit/>
          </a:bodyPr>
          <a:lstStyle>
            <a:lvl1pPr>
              <a:buFontTx/>
              <a:buNone/>
              <a:defRPr sz="2000" b="1" i="0">
                <a:solidFill>
                  <a:schemeClr val="tx1"/>
                </a:solidFill>
                <a:latin typeface="+mj-lt"/>
                <a:cs typeface="Helvetica Neue"/>
              </a:defRPr>
            </a:lvl1pPr>
          </a:lstStyle>
          <a:p>
            <a:r>
              <a:rPr lang="en-US"/>
              <a:t>Click icon to add media</a:t>
            </a:r>
          </a:p>
        </p:txBody>
      </p:sp>
      <p:sp>
        <p:nvSpPr>
          <p:cNvPr id="11" name="Title 1"/>
          <p:cNvSpPr>
            <a:spLocks noGrp="1"/>
          </p:cNvSpPr>
          <p:nvPr>
            <p:ph type="title"/>
          </p:nvPr>
        </p:nvSpPr>
        <p:spPr>
          <a:xfrm>
            <a:off x="327062" y="187766"/>
            <a:ext cx="11576887" cy="552857"/>
          </a:xfrm>
          <a:prstGeom prst="rect">
            <a:avLst/>
          </a:prstGeom>
        </p:spPr>
        <p:txBody>
          <a:bodyPr anchor="ctr"/>
          <a:lstStyle>
            <a:lvl1pPr>
              <a:defRPr>
                <a:latin typeface="+mj-lt"/>
              </a:defRPr>
            </a:lvl1pPr>
          </a:lstStyle>
          <a:p>
            <a:r>
              <a:rPr lang="en-US"/>
              <a:t>Click to edit Master title style</a:t>
            </a:r>
          </a:p>
        </p:txBody>
      </p:sp>
      <p:sp>
        <p:nvSpPr>
          <p:cNvPr id="12" name="Text Placeholder 13"/>
          <p:cNvSpPr>
            <a:spLocks noGrp="1"/>
          </p:cNvSpPr>
          <p:nvPr>
            <p:ph type="body" sz="quarter" idx="13"/>
          </p:nvPr>
        </p:nvSpPr>
        <p:spPr>
          <a:xfrm>
            <a:off x="327064" y="752768"/>
            <a:ext cx="11576885"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9680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solidFill>
                  <a:prstClr val="white"/>
                </a:solidFill>
              </a:rPr>
              <a:pPr/>
              <a:t>10/13/2022</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41412595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6180" y="1596260"/>
            <a:ext cx="11278621" cy="4391791"/>
          </a:xfrm>
        </p:spPr>
        <p:txBody>
          <a:bodyPr anchor="t">
            <a:normAutofit/>
          </a:bodyPr>
          <a:lstStyle>
            <a:lvl1pPr marL="0" indent="0" algn="l">
              <a:buNone/>
              <a:defRPr sz="2000">
                <a:solidFill>
                  <a:srgbClr val="00030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6CCA12-DDBA-5048-8456-37DD0C499FB5}" type="datetimeFigureOut">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E8124-8535-844D-B261-2E572ECB39DD}" type="slidenum">
              <a:rPr lang="en-US" smtClean="0">
                <a:solidFill>
                  <a:srgbClr val="FFFFFE"/>
                </a:solidFill>
              </a:rPr>
              <a:pPr/>
              <a:t>‹#›</a:t>
            </a:fld>
            <a:endParaRPr lang="en-US">
              <a:solidFill>
                <a:srgbClr val="FFFFFE"/>
              </a:solidFill>
            </a:endParaRPr>
          </a:p>
        </p:txBody>
      </p:sp>
      <p:sp>
        <p:nvSpPr>
          <p:cNvPr id="9" name="Title 1"/>
          <p:cNvSpPr>
            <a:spLocks noGrp="1"/>
          </p:cNvSpPr>
          <p:nvPr>
            <p:ph type="title"/>
          </p:nvPr>
        </p:nvSpPr>
        <p:spPr>
          <a:xfrm>
            <a:off x="327062" y="187766"/>
            <a:ext cx="11576887" cy="552857"/>
          </a:xfrm>
          <a:prstGeom prst="rect">
            <a:avLst/>
          </a:prstGeom>
        </p:spPr>
        <p:txBody>
          <a:bodyPr anchor="ctr"/>
          <a:lstStyle>
            <a:lvl1pPr>
              <a:defRPr>
                <a:latin typeface="+mj-lt"/>
              </a:defRPr>
            </a:lvl1pPr>
          </a:lstStyle>
          <a:p>
            <a:r>
              <a:rPr lang="en-US"/>
              <a:t>Click to edit Master title style</a:t>
            </a:r>
          </a:p>
        </p:txBody>
      </p:sp>
      <p:sp>
        <p:nvSpPr>
          <p:cNvPr id="11" name="Text Placeholder 13"/>
          <p:cNvSpPr>
            <a:spLocks noGrp="1"/>
          </p:cNvSpPr>
          <p:nvPr>
            <p:ph type="body" sz="quarter" idx="13"/>
          </p:nvPr>
        </p:nvSpPr>
        <p:spPr>
          <a:xfrm>
            <a:off x="327064" y="752768"/>
            <a:ext cx="11576885" cy="312738"/>
          </a:xfr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4945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6179" y="1597422"/>
            <a:ext cx="5580555" cy="439856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538537" y="6230157"/>
            <a:ext cx="1143191" cy="396298"/>
          </a:xfrm>
          <a:prstGeom prst="rect">
            <a:avLst/>
          </a:prstGeom>
        </p:spPr>
        <p:txBody>
          <a:bodyPr/>
          <a:lstStyle/>
          <a:p>
            <a:endParaRPr lang="en-US"/>
          </a:p>
        </p:txBody>
      </p:sp>
      <p:sp>
        <p:nvSpPr>
          <p:cNvPr id="6" name="Footer Placeholder 5"/>
          <p:cNvSpPr>
            <a:spLocks noGrp="1"/>
          </p:cNvSpPr>
          <p:nvPr>
            <p:ph type="ftr" sz="quarter" idx="11"/>
          </p:nvPr>
        </p:nvSpPr>
        <p:spPr>
          <a:xfrm>
            <a:off x="1071533" y="6230156"/>
            <a:ext cx="8337043" cy="396300"/>
          </a:xfrm>
          <a:prstGeom prst="rect">
            <a:avLst/>
          </a:prstGeom>
        </p:spPr>
        <p:txBody>
          <a:bodyPr/>
          <a:lstStyle/>
          <a:p>
            <a:endParaRPr lang="en-US"/>
          </a:p>
        </p:txBody>
      </p:sp>
      <p:sp>
        <p:nvSpPr>
          <p:cNvPr id="7" name="Slide Number Placeholder 6"/>
          <p:cNvSpPr>
            <a:spLocks noGrp="1"/>
          </p:cNvSpPr>
          <p:nvPr>
            <p:ph type="sldNum" sz="quarter" idx="12"/>
          </p:nvPr>
        </p:nvSpPr>
        <p:spPr>
          <a:xfrm>
            <a:off x="327063" y="6230157"/>
            <a:ext cx="609600" cy="400998"/>
          </a:xfrm>
          <a:prstGeom prst="rect">
            <a:avLst/>
          </a:prstGeom>
        </p:spPr>
        <p:txBody>
          <a:bodyPr/>
          <a:lstStyle/>
          <a:p>
            <a:fld id="{260E8124-8535-844D-B261-2E572ECB39DD}" type="slidenum">
              <a:rPr lang="en-US" smtClean="0">
                <a:solidFill>
                  <a:srgbClr val="FFFFFE"/>
                </a:solidFill>
              </a:rPr>
              <a:pPr/>
              <a:t>‹#›</a:t>
            </a:fld>
            <a:endParaRPr lang="en-US">
              <a:solidFill>
                <a:srgbClr val="FFFFFE"/>
              </a:solidFill>
            </a:endParaRPr>
          </a:p>
        </p:txBody>
      </p:sp>
      <p:sp>
        <p:nvSpPr>
          <p:cNvPr id="11" name="Content Placeholder 2"/>
          <p:cNvSpPr>
            <a:spLocks noGrp="1"/>
          </p:cNvSpPr>
          <p:nvPr>
            <p:ph sz="half" idx="14"/>
          </p:nvPr>
        </p:nvSpPr>
        <p:spPr>
          <a:xfrm>
            <a:off x="6155267" y="1596261"/>
            <a:ext cx="5580555" cy="439655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p:nvPr>
        </p:nvSpPr>
        <p:spPr>
          <a:xfrm>
            <a:off x="327062" y="187766"/>
            <a:ext cx="11576887" cy="552857"/>
          </a:xfrm>
          <a:prstGeom prst="rect">
            <a:avLst/>
          </a:prstGeom>
        </p:spPr>
        <p:txBody>
          <a:bodyPr anchor="ctr"/>
          <a:lstStyle>
            <a:lvl1pPr>
              <a:defRPr>
                <a:latin typeface="+mj-lt"/>
              </a:defRPr>
            </a:lvl1pPr>
          </a:lstStyle>
          <a:p>
            <a:r>
              <a:rPr lang="en-US"/>
              <a:t>Click to edit Master title style</a:t>
            </a:r>
          </a:p>
        </p:txBody>
      </p:sp>
      <p:sp>
        <p:nvSpPr>
          <p:cNvPr id="13" name="Text Placeholder 13"/>
          <p:cNvSpPr>
            <a:spLocks noGrp="1"/>
          </p:cNvSpPr>
          <p:nvPr>
            <p:ph type="body" sz="quarter" idx="13"/>
          </p:nvPr>
        </p:nvSpPr>
        <p:spPr>
          <a:xfrm>
            <a:off x="327064" y="752768"/>
            <a:ext cx="11576885" cy="312738"/>
          </a:xfrm>
          <a:prstGeom prst="rect">
            <a:avLst/>
          </a:prstGeom>
        </p:spPr>
        <p:txBody>
          <a:bodyPr>
            <a:noAutofit/>
          </a:bodyPr>
          <a:lstStyle>
            <a:lvl1pPr algn="l">
              <a:buFontTx/>
              <a:buNone/>
              <a:defRPr sz="2000">
                <a:solidFill>
                  <a:schemeClr val="bg1"/>
                </a:solidFill>
                <a:latin typeface="+mn-lt"/>
              </a:defRPr>
            </a:lvl1pPr>
            <a:lvl2pPr algn="l">
              <a:buFontTx/>
              <a:buNone/>
              <a:defRPr sz="2000">
                <a:solidFill>
                  <a:schemeClr val="bg1"/>
                </a:solidFill>
                <a:latin typeface="+mn-lt"/>
              </a:defRPr>
            </a:lvl2pPr>
            <a:lvl3pPr algn="l">
              <a:buFontTx/>
              <a:buNone/>
              <a:defRPr sz="2000">
                <a:solidFill>
                  <a:schemeClr val="bg1"/>
                </a:solidFill>
                <a:latin typeface="+mn-lt"/>
              </a:defRPr>
            </a:lvl3pPr>
            <a:lvl4pPr algn="l">
              <a:buFontTx/>
              <a:buNone/>
              <a:defRPr sz="2000">
                <a:solidFill>
                  <a:schemeClr val="bg1"/>
                </a:solidFill>
                <a:latin typeface="+mn-lt"/>
              </a:defRPr>
            </a:lvl4pPr>
            <a:lvl5pPr algn="l">
              <a:buFontTx/>
              <a:buNone/>
              <a:defRPr sz="2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2002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6179" y="1596259"/>
            <a:ext cx="11278621" cy="439573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a:xfrm>
            <a:off x="9538537" y="6230157"/>
            <a:ext cx="1143191" cy="396298"/>
          </a:xfrm>
          <a:prstGeom prst="rect">
            <a:avLst/>
          </a:prstGeom>
        </p:spPr>
        <p:txBody>
          <a:bodyPr/>
          <a:lstStyle/>
          <a:p>
            <a:endParaRPr lang="en-US"/>
          </a:p>
        </p:txBody>
      </p:sp>
      <p:sp>
        <p:nvSpPr>
          <p:cNvPr id="11" name="Slide Number Placeholder 10"/>
          <p:cNvSpPr>
            <a:spLocks noGrp="1"/>
          </p:cNvSpPr>
          <p:nvPr>
            <p:ph type="sldNum" sz="quarter" idx="11"/>
          </p:nvPr>
        </p:nvSpPr>
        <p:spPr>
          <a:xfrm>
            <a:off x="327063" y="6230157"/>
            <a:ext cx="609600" cy="400998"/>
          </a:xfrm>
          <a:prstGeom prst="rect">
            <a:avLst/>
          </a:prstGeom>
        </p:spPr>
        <p:txBody>
          <a:bodyPr/>
          <a:lstStyle/>
          <a:p>
            <a:fld id="{260E8124-8535-844D-B261-2E572ECB39DD}" type="slidenum">
              <a:rPr lang="en-US" smtClean="0">
                <a:solidFill>
                  <a:srgbClr val="FFFFFE"/>
                </a:solidFill>
              </a:rPr>
              <a:pPr/>
              <a:t>‹#›</a:t>
            </a:fld>
            <a:endParaRPr lang="en-US">
              <a:solidFill>
                <a:srgbClr val="FFFFFE"/>
              </a:solidFill>
            </a:endParaRPr>
          </a:p>
        </p:txBody>
      </p:sp>
      <p:sp>
        <p:nvSpPr>
          <p:cNvPr id="12" name="Footer Placeholder 11"/>
          <p:cNvSpPr>
            <a:spLocks noGrp="1"/>
          </p:cNvSpPr>
          <p:nvPr>
            <p:ph type="ftr" sz="quarter" idx="12"/>
          </p:nvPr>
        </p:nvSpPr>
        <p:spPr>
          <a:xfrm>
            <a:off x="1071533" y="6230156"/>
            <a:ext cx="8337043" cy="396300"/>
          </a:xfrm>
          <a:prstGeom prst="rect">
            <a:avLst/>
          </a:prstGeom>
        </p:spPr>
        <p:txBody>
          <a:bodyPr/>
          <a:lstStyle/>
          <a:p>
            <a:endParaRPr lang="en-US"/>
          </a:p>
        </p:txBody>
      </p:sp>
      <p:sp>
        <p:nvSpPr>
          <p:cNvPr id="8" name="Title 1"/>
          <p:cNvSpPr>
            <a:spLocks noGrp="1"/>
          </p:cNvSpPr>
          <p:nvPr>
            <p:ph type="title"/>
          </p:nvPr>
        </p:nvSpPr>
        <p:spPr>
          <a:xfrm>
            <a:off x="327062" y="187766"/>
            <a:ext cx="11576887" cy="552857"/>
          </a:xfrm>
          <a:prstGeom prst="rect">
            <a:avLst/>
          </a:prstGeom>
        </p:spPr>
        <p:txBody>
          <a:bodyPr anchor="ctr"/>
          <a:lstStyle>
            <a:lvl1pPr>
              <a:defRPr>
                <a:latin typeface="+mj-lt"/>
              </a:defRPr>
            </a:lvl1pPr>
          </a:lstStyle>
          <a:p>
            <a:r>
              <a:rPr lang="en-US"/>
              <a:t>Click to edit Master title style</a:t>
            </a:r>
          </a:p>
        </p:txBody>
      </p:sp>
      <p:sp>
        <p:nvSpPr>
          <p:cNvPr id="13" name="Text Placeholder 13"/>
          <p:cNvSpPr>
            <a:spLocks noGrp="1"/>
          </p:cNvSpPr>
          <p:nvPr>
            <p:ph type="body" sz="quarter" idx="13"/>
          </p:nvPr>
        </p:nvSpPr>
        <p:spPr>
          <a:xfrm>
            <a:off x="327064" y="752768"/>
            <a:ext cx="11576885" cy="312738"/>
          </a:xfrm>
          <a:prstGeom prst="rect">
            <a:avLst/>
          </a:prstGeom>
        </p:spPr>
        <p:txBody>
          <a:bodyPr>
            <a:noAutofit/>
          </a:bodyPr>
          <a:lstStyle>
            <a:lvl1pPr algn="l">
              <a:buFontTx/>
              <a:buNone/>
              <a:defRPr sz="2000">
                <a:solidFill>
                  <a:srgbClr val="FFFFFE"/>
                </a:solidFill>
                <a:latin typeface="+mn-lt"/>
              </a:defRPr>
            </a:lvl1pPr>
            <a:lvl2pPr algn="l">
              <a:buFontTx/>
              <a:buNone/>
              <a:defRPr sz="2000">
                <a:solidFill>
                  <a:srgbClr val="FFFFFE"/>
                </a:solidFill>
                <a:latin typeface="+mn-lt"/>
              </a:defRPr>
            </a:lvl2pPr>
            <a:lvl3pPr algn="l">
              <a:buFontTx/>
              <a:buNone/>
              <a:defRPr sz="2000">
                <a:solidFill>
                  <a:srgbClr val="FFFFFE"/>
                </a:solidFill>
                <a:latin typeface="+mn-lt"/>
              </a:defRPr>
            </a:lvl3pPr>
            <a:lvl4pPr algn="l">
              <a:buFontTx/>
              <a:buNone/>
              <a:defRPr sz="2000">
                <a:solidFill>
                  <a:srgbClr val="FFFFFE"/>
                </a:solidFill>
                <a:latin typeface="+mn-lt"/>
              </a:defRPr>
            </a:lvl4pPr>
            <a:lvl5pPr algn="l">
              <a:buFontTx/>
              <a:buNone/>
              <a:defRPr sz="2000">
                <a:solidFill>
                  <a:srgbClr val="FFFFF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1128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Title 1"/>
          <p:cNvSpPr>
            <a:spLocks noGrp="1"/>
          </p:cNvSpPr>
          <p:nvPr>
            <p:ph type="ctrTitle"/>
          </p:nvPr>
        </p:nvSpPr>
        <p:spPr>
          <a:xfrm>
            <a:off x="622056" y="5487566"/>
            <a:ext cx="10955088" cy="904603"/>
          </a:xfrm>
          <a:prstGeom prst="rect">
            <a:avLst/>
          </a:prstGeom>
        </p:spPr>
        <p:txBody>
          <a:bodyPr anchor="ctr" anchorCtr="0">
            <a:noAutofit/>
          </a:bodyPr>
          <a:lstStyle>
            <a:lvl1pPr algn="l">
              <a:defRPr sz="3000" b="1" i="0">
                <a:solidFill>
                  <a:schemeClr val="bg1"/>
                </a:solidFill>
                <a:latin typeface="+mj-lt"/>
                <a:cs typeface="Helvetica Neue"/>
              </a:defRPr>
            </a:lvl1pPr>
          </a:lstStyle>
          <a:p>
            <a:r>
              <a:rPr lang="en-US"/>
              <a:t>Click to edit Master title style</a:t>
            </a:r>
          </a:p>
        </p:txBody>
      </p:sp>
    </p:spTree>
    <p:extLst>
      <p:ext uri="{BB962C8B-B14F-4D97-AF65-F5344CB8AC3E}">
        <p14:creationId xmlns:p14="http://schemas.microsoft.com/office/powerpoint/2010/main" val="8785025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CC44B5-AFDE-794F-8923-DE5306C4F104}" type="datetimeFigureOut">
              <a:rPr lang="en-US" smtClean="0">
                <a:solidFill>
                  <a:prstClr val="white">
                    <a:tint val="75000"/>
                  </a:prstClr>
                </a:solidFill>
              </a:rPr>
              <a:pPr/>
              <a:t>10/13/2022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CC65C3D-4E24-2D44-BE31-573950CE64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157965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C44B5-AFDE-794F-8923-DE5306C4F104}" type="datetimeFigureOut">
              <a:rPr lang="en-US" smtClean="0">
                <a:solidFill>
                  <a:prstClr val="white">
                    <a:tint val="75000"/>
                  </a:prstClr>
                </a:solidFill>
              </a:rPr>
              <a:pPr/>
              <a:t>10/13/2022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CC65C3D-4E24-2D44-BE31-573950CE64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520878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CC44B5-AFDE-794F-8923-DE5306C4F104}" type="datetimeFigureOut">
              <a:rPr lang="en-US" smtClean="0">
                <a:solidFill>
                  <a:prstClr val="white">
                    <a:tint val="75000"/>
                  </a:prstClr>
                </a:solidFill>
              </a:rPr>
              <a:pPr/>
              <a:t>10/13/2022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CC65C3D-4E24-2D44-BE31-573950CE64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101974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CC44B5-AFDE-794F-8923-DE5306C4F104}" type="datetimeFigureOut">
              <a:rPr lang="en-US" smtClean="0">
                <a:solidFill>
                  <a:prstClr val="white">
                    <a:tint val="75000"/>
                  </a:prstClr>
                </a:solidFill>
              </a:rPr>
              <a:pPr/>
              <a:t>10/13/2022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CC65C3D-4E24-2D44-BE31-573950CE64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530954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CC44B5-AFDE-794F-8923-DE5306C4F104}" type="datetimeFigureOut">
              <a:rPr lang="en-US" smtClean="0">
                <a:solidFill>
                  <a:prstClr val="white">
                    <a:tint val="75000"/>
                  </a:prstClr>
                </a:solidFill>
              </a:rPr>
              <a:pPr/>
              <a:t>10/13/2022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CC65C3D-4E24-2D44-BE31-573950CE64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021739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CC44B5-AFDE-794F-8923-DE5306C4F104}" type="datetimeFigureOut">
              <a:rPr lang="en-US" smtClean="0">
                <a:solidFill>
                  <a:prstClr val="white">
                    <a:tint val="75000"/>
                  </a:prstClr>
                </a:solidFill>
              </a:rPr>
              <a:pPr/>
              <a:t>10/13/2022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CC65C3D-4E24-2D44-BE31-573950CE64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50879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solidFill>
                  <a:prstClr val="white"/>
                </a:solidFill>
              </a:rPr>
              <a:pPr/>
              <a:t>10/13/2022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30152570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C44B5-AFDE-794F-8923-DE5306C4F104}" type="datetimeFigureOut">
              <a:rPr lang="en-US" smtClean="0">
                <a:solidFill>
                  <a:prstClr val="white">
                    <a:tint val="75000"/>
                  </a:prstClr>
                </a:solidFill>
              </a:rPr>
              <a:pPr/>
              <a:t>10/13/2022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CC65C3D-4E24-2D44-BE31-573950CE64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973286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CC44B5-AFDE-794F-8923-DE5306C4F104}" type="datetimeFigureOut">
              <a:rPr lang="en-US" smtClean="0">
                <a:solidFill>
                  <a:prstClr val="white">
                    <a:tint val="75000"/>
                  </a:prstClr>
                </a:solidFill>
              </a:rPr>
              <a:pPr/>
              <a:t>10/13/2022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CC65C3D-4E24-2D44-BE31-573950CE64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58426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CC44B5-AFDE-794F-8923-DE5306C4F104}" type="datetimeFigureOut">
              <a:rPr lang="en-US" smtClean="0">
                <a:solidFill>
                  <a:prstClr val="white">
                    <a:tint val="75000"/>
                  </a:prstClr>
                </a:solidFill>
              </a:rPr>
              <a:pPr/>
              <a:t>10/13/2022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CC65C3D-4E24-2D44-BE31-573950CE64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538238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C44B5-AFDE-794F-8923-DE5306C4F104}" type="datetimeFigureOut">
              <a:rPr lang="en-US" smtClean="0">
                <a:solidFill>
                  <a:prstClr val="white">
                    <a:tint val="75000"/>
                  </a:prstClr>
                </a:solidFill>
              </a:rPr>
              <a:pPr/>
              <a:t>10/13/2022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CC65C3D-4E24-2D44-BE31-573950CE64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122393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C44B5-AFDE-794F-8923-DE5306C4F104}" type="datetimeFigureOut">
              <a:rPr lang="en-US" smtClean="0">
                <a:solidFill>
                  <a:prstClr val="white">
                    <a:tint val="75000"/>
                  </a:prstClr>
                </a:solidFill>
              </a:rPr>
              <a:pPr/>
              <a:t>10/13/2022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CC65C3D-4E24-2D44-BE31-573950CE64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319629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114_L 7">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1" y="1"/>
            <a:ext cx="12192000" cy="6788691"/>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pic>
        <p:nvPicPr>
          <p:cNvPr id="5" name="Picture 4">
            <a:extLst>
              <a:ext uri="{FF2B5EF4-FFF2-40B4-BE49-F238E27FC236}">
                <a16:creationId xmlns:a16="http://schemas.microsoft.com/office/drawing/2014/main" id="{FA9EC628-8437-9344-9E81-757E1E78397B}"/>
              </a:ext>
            </a:extLst>
          </p:cNvPr>
          <p:cNvPicPr>
            <a:picLocks noChangeAspect="1"/>
          </p:cNvPicPr>
          <p:nvPr/>
        </p:nvPicPr>
        <p:blipFill>
          <a:blip r:embed="rId2"/>
          <a:stretch>
            <a:fillRect/>
          </a:stretch>
        </p:blipFill>
        <p:spPr>
          <a:xfrm>
            <a:off x="0" y="6788692"/>
            <a:ext cx="12192000" cy="69309"/>
          </a:xfrm>
          <a:prstGeom prst="rect">
            <a:avLst/>
          </a:prstGeom>
        </p:spPr>
      </p:pic>
    </p:spTree>
    <p:extLst>
      <p:ext uri="{BB962C8B-B14F-4D97-AF65-F5344CB8AC3E}">
        <p14:creationId xmlns:p14="http://schemas.microsoft.com/office/powerpoint/2010/main" val="14556375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115_L 7">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C0C7254D-9871-41CA-B62C-64C59AFF11A1}"/>
              </a:ext>
            </a:extLst>
          </p:cNvPr>
          <p:cNvSpPr>
            <a:spLocks noGrp="1"/>
          </p:cNvSpPr>
          <p:nvPr>
            <p:ph type="pic" sz="quarter" idx="19"/>
          </p:nvPr>
        </p:nvSpPr>
        <p:spPr>
          <a:xfrm>
            <a:off x="579551" y="463640"/>
            <a:ext cx="2601533" cy="1828800"/>
          </a:xfrm>
          <a:custGeom>
            <a:avLst/>
            <a:gdLst>
              <a:gd name="connsiteX0" fmla="*/ 0 w 2601533"/>
              <a:gd name="connsiteY0" fmla="*/ 0 h 1828800"/>
              <a:gd name="connsiteX1" fmla="*/ 2601533 w 2601533"/>
              <a:gd name="connsiteY1" fmla="*/ 0 h 1828800"/>
              <a:gd name="connsiteX2" fmla="*/ 2601533 w 2601533"/>
              <a:gd name="connsiteY2" fmla="*/ 1828800 h 1828800"/>
              <a:gd name="connsiteX3" fmla="*/ 0 w 2601533"/>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601533" h="1828800">
                <a:moveTo>
                  <a:pt x="0" y="0"/>
                </a:moveTo>
                <a:lnTo>
                  <a:pt x="2601533" y="0"/>
                </a:lnTo>
                <a:lnTo>
                  <a:pt x="2601533" y="1828800"/>
                </a:lnTo>
                <a:lnTo>
                  <a:pt x="0" y="1828800"/>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24" name="Picture Placeholder 23">
            <a:extLst>
              <a:ext uri="{FF2B5EF4-FFF2-40B4-BE49-F238E27FC236}">
                <a16:creationId xmlns:a16="http://schemas.microsoft.com/office/drawing/2014/main" id="{C0C7254D-9871-41CA-B62C-64C59AFF11A1}"/>
              </a:ext>
            </a:extLst>
          </p:cNvPr>
          <p:cNvSpPr>
            <a:spLocks noGrp="1"/>
          </p:cNvSpPr>
          <p:nvPr>
            <p:ph type="pic" sz="quarter" idx="20"/>
          </p:nvPr>
        </p:nvSpPr>
        <p:spPr>
          <a:xfrm>
            <a:off x="4823140" y="463640"/>
            <a:ext cx="2601533" cy="1828800"/>
          </a:xfrm>
          <a:custGeom>
            <a:avLst/>
            <a:gdLst>
              <a:gd name="connsiteX0" fmla="*/ 0 w 2601533"/>
              <a:gd name="connsiteY0" fmla="*/ 0 h 1828800"/>
              <a:gd name="connsiteX1" fmla="*/ 2601533 w 2601533"/>
              <a:gd name="connsiteY1" fmla="*/ 0 h 1828800"/>
              <a:gd name="connsiteX2" fmla="*/ 2601533 w 2601533"/>
              <a:gd name="connsiteY2" fmla="*/ 1828800 h 1828800"/>
              <a:gd name="connsiteX3" fmla="*/ 0 w 2601533"/>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601533" h="1828800">
                <a:moveTo>
                  <a:pt x="0" y="0"/>
                </a:moveTo>
                <a:lnTo>
                  <a:pt x="2601533" y="0"/>
                </a:lnTo>
                <a:lnTo>
                  <a:pt x="2601533" y="1828800"/>
                </a:lnTo>
                <a:lnTo>
                  <a:pt x="0" y="1828800"/>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25" name="Picture Placeholder 24">
            <a:extLst>
              <a:ext uri="{FF2B5EF4-FFF2-40B4-BE49-F238E27FC236}">
                <a16:creationId xmlns:a16="http://schemas.microsoft.com/office/drawing/2014/main" id="{C0C7254D-9871-41CA-B62C-64C59AFF11A1}"/>
              </a:ext>
            </a:extLst>
          </p:cNvPr>
          <p:cNvSpPr>
            <a:spLocks noGrp="1"/>
          </p:cNvSpPr>
          <p:nvPr>
            <p:ph type="pic" sz="quarter" idx="21"/>
          </p:nvPr>
        </p:nvSpPr>
        <p:spPr>
          <a:xfrm>
            <a:off x="9066728" y="463640"/>
            <a:ext cx="2601533" cy="1828800"/>
          </a:xfrm>
          <a:custGeom>
            <a:avLst/>
            <a:gdLst>
              <a:gd name="connsiteX0" fmla="*/ 0 w 2601533"/>
              <a:gd name="connsiteY0" fmla="*/ 0 h 1828800"/>
              <a:gd name="connsiteX1" fmla="*/ 2601533 w 2601533"/>
              <a:gd name="connsiteY1" fmla="*/ 0 h 1828800"/>
              <a:gd name="connsiteX2" fmla="*/ 2601533 w 2601533"/>
              <a:gd name="connsiteY2" fmla="*/ 1828800 h 1828800"/>
              <a:gd name="connsiteX3" fmla="*/ 0 w 2601533"/>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601533" h="1828800">
                <a:moveTo>
                  <a:pt x="0" y="0"/>
                </a:moveTo>
                <a:lnTo>
                  <a:pt x="2601533" y="0"/>
                </a:lnTo>
                <a:lnTo>
                  <a:pt x="2601533" y="1828800"/>
                </a:lnTo>
                <a:lnTo>
                  <a:pt x="0" y="1828800"/>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26" name="Picture Placeholder 25">
            <a:extLst>
              <a:ext uri="{FF2B5EF4-FFF2-40B4-BE49-F238E27FC236}">
                <a16:creationId xmlns:a16="http://schemas.microsoft.com/office/drawing/2014/main" id="{C0C7254D-9871-41CA-B62C-64C59AFF11A1}"/>
              </a:ext>
            </a:extLst>
          </p:cNvPr>
          <p:cNvSpPr>
            <a:spLocks noGrp="1"/>
          </p:cNvSpPr>
          <p:nvPr>
            <p:ph type="pic" sz="quarter" idx="22"/>
          </p:nvPr>
        </p:nvSpPr>
        <p:spPr>
          <a:xfrm>
            <a:off x="2701346" y="3554568"/>
            <a:ext cx="2601533" cy="1828800"/>
          </a:xfrm>
          <a:custGeom>
            <a:avLst/>
            <a:gdLst>
              <a:gd name="connsiteX0" fmla="*/ 0 w 2601533"/>
              <a:gd name="connsiteY0" fmla="*/ 0 h 1828800"/>
              <a:gd name="connsiteX1" fmla="*/ 2601533 w 2601533"/>
              <a:gd name="connsiteY1" fmla="*/ 0 h 1828800"/>
              <a:gd name="connsiteX2" fmla="*/ 2601533 w 2601533"/>
              <a:gd name="connsiteY2" fmla="*/ 1828800 h 1828800"/>
              <a:gd name="connsiteX3" fmla="*/ 0 w 2601533"/>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601533" h="1828800">
                <a:moveTo>
                  <a:pt x="0" y="0"/>
                </a:moveTo>
                <a:lnTo>
                  <a:pt x="2601533" y="0"/>
                </a:lnTo>
                <a:lnTo>
                  <a:pt x="2601533" y="1828800"/>
                </a:lnTo>
                <a:lnTo>
                  <a:pt x="0" y="1828800"/>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27" name="Picture Placeholder 26">
            <a:extLst>
              <a:ext uri="{FF2B5EF4-FFF2-40B4-BE49-F238E27FC236}">
                <a16:creationId xmlns:a16="http://schemas.microsoft.com/office/drawing/2014/main" id="{C0C7254D-9871-41CA-B62C-64C59AFF11A1}"/>
              </a:ext>
            </a:extLst>
          </p:cNvPr>
          <p:cNvSpPr>
            <a:spLocks noGrp="1"/>
          </p:cNvSpPr>
          <p:nvPr>
            <p:ph type="pic" sz="quarter" idx="23"/>
          </p:nvPr>
        </p:nvSpPr>
        <p:spPr>
          <a:xfrm>
            <a:off x="6944935" y="3554568"/>
            <a:ext cx="2601533" cy="1828800"/>
          </a:xfrm>
          <a:custGeom>
            <a:avLst/>
            <a:gdLst>
              <a:gd name="connsiteX0" fmla="*/ 0 w 2601533"/>
              <a:gd name="connsiteY0" fmla="*/ 0 h 1828800"/>
              <a:gd name="connsiteX1" fmla="*/ 2601533 w 2601533"/>
              <a:gd name="connsiteY1" fmla="*/ 0 h 1828800"/>
              <a:gd name="connsiteX2" fmla="*/ 2601533 w 2601533"/>
              <a:gd name="connsiteY2" fmla="*/ 1828800 h 1828800"/>
              <a:gd name="connsiteX3" fmla="*/ 0 w 2601533"/>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601533" h="1828800">
                <a:moveTo>
                  <a:pt x="0" y="0"/>
                </a:moveTo>
                <a:lnTo>
                  <a:pt x="2601533" y="0"/>
                </a:lnTo>
                <a:lnTo>
                  <a:pt x="2601533" y="1828800"/>
                </a:lnTo>
                <a:lnTo>
                  <a:pt x="0" y="1828800"/>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pic>
        <p:nvPicPr>
          <p:cNvPr id="7" name="Picture 6">
            <a:extLst>
              <a:ext uri="{FF2B5EF4-FFF2-40B4-BE49-F238E27FC236}">
                <a16:creationId xmlns:a16="http://schemas.microsoft.com/office/drawing/2014/main" id="{1A60B681-1FDE-314B-9C69-D895B39CD151}"/>
              </a:ext>
            </a:extLst>
          </p:cNvPr>
          <p:cNvPicPr>
            <a:picLocks noChangeAspect="1"/>
          </p:cNvPicPr>
          <p:nvPr/>
        </p:nvPicPr>
        <p:blipFill>
          <a:blip r:embed="rId2"/>
          <a:stretch>
            <a:fillRect/>
          </a:stretch>
        </p:blipFill>
        <p:spPr>
          <a:xfrm>
            <a:off x="0" y="6788692"/>
            <a:ext cx="12192000" cy="69309"/>
          </a:xfrm>
          <a:prstGeom prst="rect">
            <a:avLst/>
          </a:prstGeom>
        </p:spPr>
      </p:pic>
    </p:spTree>
    <p:extLst>
      <p:ext uri="{BB962C8B-B14F-4D97-AF65-F5344CB8AC3E}">
        <p14:creationId xmlns:p14="http://schemas.microsoft.com/office/powerpoint/2010/main" val="3236069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113_L 7">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19"/>
          </p:nvPr>
        </p:nvSpPr>
        <p:spPr>
          <a:xfrm>
            <a:off x="643481" y="2692400"/>
            <a:ext cx="3719227" cy="2789936"/>
          </a:xfrm>
          <a:custGeom>
            <a:avLst/>
            <a:gdLst>
              <a:gd name="connsiteX0" fmla="*/ 1742535 w 3485070"/>
              <a:gd name="connsiteY0" fmla="*/ 0 h 3485070"/>
              <a:gd name="connsiteX1" fmla="*/ 3485070 w 3485070"/>
              <a:gd name="connsiteY1" fmla="*/ 1742535 h 3485070"/>
              <a:gd name="connsiteX2" fmla="*/ 1742535 w 3485070"/>
              <a:gd name="connsiteY2" fmla="*/ 3485070 h 3485070"/>
              <a:gd name="connsiteX3" fmla="*/ 0 w 3485070"/>
              <a:gd name="connsiteY3" fmla="*/ 1742535 h 3485070"/>
              <a:gd name="connsiteX4" fmla="*/ 1742535 w 3485070"/>
              <a:gd name="connsiteY4" fmla="*/ 0 h 3485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5070" h="3485070">
                <a:moveTo>
                  <a:pt x="1742535" y="0"/>
                </a:moveTo>
                <a:cubicBezTo>
                  <a:pt x="2704911" y="0"/>
                  <a:pt x="3485070" y="780159"/>
                  <a:pt x="3485070" y="1742535"/>
                </a:cubicBezTo>
                <a:cubicBezTo>
                  <a:pt x="3485070" y="2704911"/>
                  <a:pt x="2704911" y="3485070"/>
                  <a:pt x="1742535" y="3485070"/>
                </a:cubicBezTo>
                <a:cubicBezTo>
                  <a:pt x="780159" y="3485070"/>
                  <a:pt x="0" y="2704911"/>
                  <a:pt x="0" y="1742535"/>
                </a:cubicBezTo>
                <a:cubicBezTo>
                  <a:pt x="0" y="780159"/>
                  <a:pt x="780159" y="0"/>
                  <a:pt x="1742535" y="0"/>
                </a:cubicBez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5" name="Text Placeholder 3"/>
          <p:cNvSpPr>
            <a:spLocks noGrp="1"/>
          </p:cNvSpPr>
          <p:nvPr>
            <p:ph type="body" sz="half" idx="2" hasCustomPrompt="1"/>
          </p:nvPr>
        </p:nvSpPr>
        <p:spPr>
          <a:xfrm>
            <a:off x="508004" y="1178432"/>
            <a:ext cx="11157819" cy="231007"/>
          </a:xfrm>
          <a:prstGeom prst="rect">
            <a:avLst/>
          </a:prstGeom>
        </p:spPr>
        <p:txBody>
          <a:bodyPr wrap="none" lIns="0" tIns="0" rIns="0" bIns="0" anchor="t">
            <a:noAutofit/>
          </a:bodyPr>
          <a:lstStyle>
            <a:lvl1pPr marL="0" indent="0" algn="ctr">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6" name="Title 2"/>
          <p:cNvSpPr>
            <a:spLocks noGrp="1"/>
          </p:cNvSpPr>
          <p:nvPr>
            <p:ph type="title"/>
          </p:nvPr>
        </p:nvSpPr>
        <p:spPr>
          <a:xfrm>
            <a:off x="508004" y="455090"/>
            <a:ext cx="11157819" cy="660511"/>
          </a:xfrm>
          <a:prstGeom prst="rect">
            <a:avLst/>
          </a:prstGeom>
        </p:spPr>
        <p:txBody>
          <a:bodyPr lIns="0" tIns="0" rIns="0" bIns="0" anchor="t"/>
          <a:lstStyle>
            <a:lvl1pPr algn="ctr">
              <a:defRPr sz="4267" b="0" i="0">
                <a:solidFill>
                  <a:schemeClr val="accent5"/>
                </a:solidFill>
                <a:latin typeface="Arial Regular"/>
              </a:defRPr>
            </a:lvl1pPr>
          </a:lstStyle>
          <a:p>
            <a:r>
              <a:rPr lang="en-US"/>
              <a:t>Click to edit Master title style</a:t>
            </a:r>
          </a:p>
        </p:txBody>
      </p:sp>
      <p:pic>
        <p:nvPicPr>
          <p:cNvPr id="8" name="Picture 7">
            <a:extLst>
              <a:ext uri="{FF2B5EF4-FFF2-40B4-BE49-F238E27FC236}">
                <a16:creationId xmlns:a16="http://schemas.microsoft.com/office/drawing/2014/main" id="{8523C1CC-5411-9D40-B682-53AC46519BA6}"/>
              </a:ext>
            </a:extLst>
          </p:cNvPr>
          <p:cNvPicPr>
            <a:picLocks noChangeAspect="1"/>
          </p:cNvPicPr>
          <p:nvPr/>
        </p:nvPicPr>
        <p:blipFill>
          <a:blip r:embed="rId2"/>
          <a:stretch>
            <a:fillRect/>
          </a:stretch>
        </p:blipFill>
        <p:spPr>
          <a:xfrm>
            <a:off x="0" y="6788692"/>
            <a:ext cx="12192000" cy="69309"/>
          </a:xfrm>
          <a:prstGeom prst="rect">
            <a:avLst/>
          </a:prstGeom>
        </p:spPr>
      </p:pic>
      <p:cxnSp>
        <p:nvCxnSpPr>
          <p:cNvPr id="9" name="Straight Connector 8">
            <a:extLst>
              <a:ext uri="{FF2B5EF4-FFF2-40B4-BE49-F238E27FC236}">
                <a16:creationId xmlns:a16="http://schemas.microsoft.com/office/drawing/2014/main" id="{306A5241-E86E-49CF-85C4-77C7BDA77B03}"/>
              </a:ext>
            </a:extLst>
          </p:cNvPr>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9163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109_L 7">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C0C7254D-9871-41CA-B62C-64C59AFF11A1}"/>
              </a:ext>
            </a:extLst>
          </p:cNvPr>
          <p:cNvSpPr>
            <a:spLocks noGrp="1"/>
          </p:cNvSpPr>
          <p:nvPr>
            <p:ph type="pic" sz="quarter" idx="22"/>
          </p:nvPr>
        </p:nvSpPr>
        <p:spPr>
          <a:xfrm>
            <a:off x="798243"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16" name="Picture Placeholder 5">
            <a:extLst>
              <a:ext uri="{FF2B5EF4-FFF2-40B4-BE49-F238E27FC236}">
                <a16:creationId xmlns:a16="http://schemas.microsoft.com/office/drawing/2014/main" id="{C0C7254D-9871-41CA-B62C-64C59AFF11A1}"/>
              </a:ext>
            </a:extLst>
          </p:cNvPr>
          <p:cNvSpPr>
            <a:spLocks noGrp="1"/>
          </p:cNvSpPr>
          <p:nvPr>
            <p:ph type="pic" sz="quarter" idx="23"/>
          </p:nvPr>
        </p:nvSpPr>
        <p:spPr>
          <a:xfrm>
            <a:off x="3561571"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17" name="Picture Placeholder 5">
            <a:extLst>
              <a:ext uri="{FF2B5EF4-FFF2-40B4-BE49-F238E27FC236}">
                <a16:creationId xmlns:a16="http://schemas.microsoft.com/office/drawing/2014/main" id="{C0C7254D-9871-41CA-B62C-64C59AFF11A1}"/>
              </a:ext>
            </a:extLst>
          </p:cNvPr>
          <p:cNvSpPr>
            <a:spLocks noGrp="1"/>
          </p:cNvSpPr>
          <p:nvPr>
            <p:ph type="pic" sz="quarter" idx="24"/>
          </p:nvPr>
        </p:nvSpPr>
        <p:spPr>
          <a:xfrm>
            <a:off x="6324899"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18" name="Picture Placeholder 5">
            <a:extLst>
              <a:ext uri="{FF2B5EF4-FFF2-40B4-BE49-F238E27FC236}">
                <a16:creationId xmlns:a16="http://schemas.microsoft.com/office/drawing/2014/main" id="{C0C7254D-9871-41CA-B62C-64C59AFF11A1}"/>
              </a:ext>
            </a:extLst>
          </p:cNvPr>
          <p:cNvSpPr>
            <a:spLocks noGrp="1"/>
          </p:cNvSpPr>
          <p:nvPr>
            <p:ph type="pic" sz="quarter" idx="25"/>
          </p:nvPr>
        </p:nvSpPr>
        <p:spPr>
          <a:xfrm>
            <a:off x="9088227"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19" name="Picture Placeholder 5">
            <a:extLst>
              <a:ext uri="{FF2B5EF4-FFF2-40B4-BE49-F238E27FC236}">
                <a16:creationId xmlns:a16="http://schemas.microsoft.com/office/drawing/2014/main" id="{C0C7254D-9871-41CA-B62C-64C59AFF11A1}"/>
              </a:ext>
            </a:extLst>
          </p:cNvPr>
          <p:cNvSpPr>
            <a:spLocks noGrp="1"/>
          </p:cNvSpPr>
          <p:nvPr>
            <p:ph type="pic" sz="quarter" idx="26"/>
          </p:nvPr>
        </p:nvSpPr>
        <p:spPr>
          <a:xfrm>
            <a:off x="798243"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20" name="Picture Placeholder 5">
            <a:extLst>
              <a:ext uri="{FF2B5EF4-FFF2-40B4-BE49-F238E27FC236}">
                <a16:creationId xmlns:a16="http://schemas.microsoft.com/office/drawing/2014/main" id="{C0C7254D-9871-41CA-B62C-64C59AFF11A1}"/>
              </a:ext>
            </a:extLst>
          </p:cNvPr>
          <p:cNvSpPr>
            <a:spLocks noGrp="1"/>
          </p:cNvSpPr>
          <p:nvPr>
            <p:ph type="pic" sz="quarter" idx="27"/>
          </p:nvPr>
        </p:nvSpPr>
        <p:spPr>
          <a:xfrm>
            <a:off x="3561571"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21" name="Picture Placeholder 5">
            <a:extLst>
              <a:ext uri="{FF2B5EF4-FFF2-40B4-BE49-F238E27FC236}">
                <a16:creationId xmlns:a16="http://schemas.microsoft.com/office/drawing/2014/main" id="{C0C7254D-9871-41CA-B62C-64C59AFF11A1}"/>
              </a:ext>
            </a:extLst>
          </p:cNvPr>
          <p:cNvSpPr>
            <a:spLocks noGrp="1"/>
          </p:cNvSpPr>
          <p:nvPr>
            <p:ph type="pic" sz="quarter" idx="28"/>
          </p:nvPr>
        </p:nvSpPr>
        <p:spPr>
          <a:xfrm>
            <a:off x="6324899"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22" name="Picture Placeholder 5">
            <a:extLst>
              <a:ext uri="{FF2B5EF4-FFF2-40B4-BE49-F238E27FC236}">
                <a16:creationId xmlns:a16="http://schemas.microsoft.com/office/drawing/2014/main" id="{C0C7254D-9871-41CA-B62C-64C59AFF11A1}"/>
              </a:ext>
            </a:extLst>
          </p:cNvPr>
          <p:cNvSpPr>
            <a:spLocks noGrp="1"/>
          </p:cNvSpPr>
          <p:nvPr>
            <p:ph type="pic" sz="quarter" idx="29"/>
          </p:nvPr>
        </p:nvSpPr>
        <p:spPr>
          <a:xfrm>
            <a:off x="9088227"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13" name="Text Placeholder 3"/>
          <p:cNvSpPr>
            <a:spLocks noGrp="1"/>
          </p:cNvSpPr>
          <p:nvPr>
            <p:ph type="body" sz="half" idx="2" hasCustomPrompt="1"/>
          </p:nvPr>
        </p:nvSpPr>
        <p:spPr>
          <a:xfrm>
            <a:off x="508004" y="1178432"/>
            <a:ext cx="11157819" cy="231007"/>
          </a:xfrm>
          <a:prstGeom prst="rect">
            <a:avLst/>
          </a:prstGeom>
        </p:spPr>
        <p:txBody>
          <a:bodyPr wrap="none" lIns="0" tIns="0" rIns="0" bIns="0" anchor="t">
            <a:noAutofit/>
          </a:bodyPr>
          <a:lstStyle>
            <a:lvl1pPr marL="0" indent="0" algn="ctr">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15" name="Title 2"/>
          <p:cNvSpPr>
            <a:spLocks noGrp="1"/>
          </p:cNvSpPr>
          <p:nvPr>
            <p:ph type="title"/>
          </p:nvPr>
        </p:nvSpPr>
        <p:spPr>
          <a:xfrm>
            <a:off x="508004" y="455090"/>
            <a:ext cx="11157819" cy="660511"/>
          </a:xfrm>
          <a:prstGeom prst="rect">
            <a:avLst/>
          </a:prstGeom>
        </p:spPr>
        <p:txBody>
          <a:bodyPr lIns="0" tIns="0" rIns="0" bIns="0" anchor="t"/>
          <a:lstStyle>
            <a:lvl1pPr algn="ctr">
              <a:defRPr sz="4267" b="0" i="0">
                <a:solidFill>
                  <a:schemeClr val="accent5"/>
                </a:solidFill>
                <a:latin typeface="Arial Regular"/>
              </a:defRPr>
            </a:lvl1pPr>
          </a:lstStyle>
          <a:p>
            <a:r>
              <a:rPr lang="en-US"/>
              <a:t>Click to edit Master title style</a:t>
            </a:r>
          </a:p>
        </p:txBody>
      </p:sp>
      <p:pic>
        <p:nvPicPr>
          <p:cNvPr id="23" name="Picture 22">
            <a:extLst>
              <a:ext uri="{FF2B5EF4-FFF2-40B4-BE49-F238E27FC236}">
                <a16:creationId xmlns:a16="http://schemas.microsoft.com/office/drawing/2014/main" id="{55F22456-747C-674C-A11D-DAFECB614A0A}"/>
              </a:ext>
            </a:extLst>
          </p:cNvPr>
          <p:cNvPicPr>
            <a:picLocks noChangeAspect="1"/>
          </p:cNvPicPr>
          <p:nvPr/>
        </p:nvPicPr>
        <p:blipFill>
          <a:blip r:embed="rId2"/>
          <a:stretch>
            <a:fillRect/>
          </a:stretch>
        </p:blipFill>
        <p:spPr>
          <a:xfrm>
            <a:off x="0" y="6788692"/>
            <a:ext cx="12192000" cy="69309"/>
          </a:xfrm>
          <a:prstGeom prst="rect">
            <a:avLst/>
          </a:prstGeom>
        </p:spPr>
      </p:pic>
      <p:sp>
        <p:nvSpPr>
          <p:cNvPr id="24" name="Picture Placeholder 5">
            <a:extLst>
              <a:ext uri="{FF2B5EF4-FFF2-40B4-BE49-F238E27FC236}">
                <a16:creationId xmlns:a16="http://schemas.microsoft.com/office/drawing/2014/main" id="{DD9D4ADA-5B66-4F00-8417-D7797AD5C2F7}"/>
              </a:ext>
            </a:extLst>
          </p:cNvPr>
          <p:cNvSpPr>
            <a:spLocks noGrp="1"/>
          </p:cNvSpPr>
          <p:nvPr>
            <p:ph type="pic" sz="quarter" idx="23"/>
          </p:nvPr>
        </p:nvSpPr>
        <p:spPr>
          <a:xfrm>
            <a:off x="3561570"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5" name="Picture Placeholder 5">
            <a:extLst>
              <a:ext uri="{FF2B5EF4-FFF2-40B4-BE49-F238E27FC236}">
                <a16:creationId xmlns:a16="http://schemas.microsoft.com/office/drawing/2014/main" id="{C5CFBD93-FA3B-4510-B5AE-C446A5BA4500}"/>
              </a:ext>
            </a:extLst>
          </p:cNvPr>
          <p:cNvSpPr>
            <a:spLocks noGrp="1"/>
          </p:cNvSpPr>
          <p:nvPr>
            <p:ph type="pic" sz="quarter" idx="24"/>
          </p:nvPr>
        </p:nvSpPr>
        <p:spPr>
          <a:xfrm>
            <a:off x="6324898"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6" name="Picture Placeholder 5">
            <a:extLst>
              <a:ext uri="{FF2B5EF4-FFF2-40B4-BE49-F238E27FC236}">
                <a16:creationId xmlns:a16="http://schemas.microsoft.com/office/drawing/2014/main" id="{5E4D1A6C-2881-4C2B-AF35-AF03B7F61C1C}"/>
              </a:ext>
            </a:extLst>
          </p:cNvPr>
          <p:cNvSpPr>
            <a:spLocks noGrp="1"/>
          </p:cNvSpPr>
          <p:nvPr>
            <p:ph type="pic" sz="quarter" idx="25"/>
          </p:nvPr>
        </p:nvSpPr>
        <p:spPr>
          <a:xfrm>
            <a:off x="9088227"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7" name="Picture Placeholder 5">
            <a:extLst>
              <a:ext uri="{FF2B5EF4-FFF2-40B4-BE49-F238E27FC236}">
                <a16:creationId xmlns:a16="http://schemas.microsoft.com/office/drawing/2014/main" id="{F6442FD8-3D22-40B9-B203-65FEF1EDBA9D}"/>
              </a:ext>
            </a:extLst>
          </p:cNvPr>
          <p:cNvSpPr>
            <a:spLocks noGrp="1"/>
          </p:cNvSpPr>
          <p:nvPr>
            <p:ph type="pic" sz="quarter" idx="26"/>
          </p:nvPr>
        </p:nvSpPr>
        <p:spPr>
          <a:xfrm>
            <a:off x="798242"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8" name="Picture Placeholder 5">
            <a:extLst>
              <a:ext uri="{FF2B5EF4-FFF2-40B4-BE49-F238E27FC236}">
                <a16:creationId xmlns:a16="http://schemas.microsoft.com/office/drawing/2014/main" id="{9BCA7E6A-6FE6-450B-9FAE-A10CA2B832D7}"/>
              </a:ext>
            </a:extLst>
          </p:cNvPr>
          <p:cNvSpPr>
            <a:spLocks noGrp="1"/>
          </p:cNvSpPr>
          <p:nvPr>
            <p:ph type="pic" sz="quarter" idx="27"/>
          </p:nvPr>
        </p:nvSpPr>
        <p:spPr>
          <a:xfrm>
            <a:off x="3561570"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9" name="Picture Placeholder 5">
            <a:extLst>
              <a:ext uri="{FF2B5EF4-FFF2-40B4-BE49-F238E27FC236}">
                <a16:creationId xmlns:a16="http://schemas.microsoft.com/office/drawing/2014/main" id="{1AB6604F-4EE7-465E-85F1-AD31A72D805E}"/>
              </a:ext>
            </a:extLst>
          </p:cNvPr>
          <p:cNvSpPr>
            <a:spLocks noGrp="1"/>
          </p:cNvSpPr>
          <p:nvPr>
            <p:ph type="pic" sz="quarter" idx="28"/>
          </p:nvPr>
        </p:nvSpPr>
        <p:spPr>
          <a:xfrm>
            <a:off x="6324898"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30" name="Picture Placeholder 5">
            <a:extLst>
              <a:ext uri="{FF2B5EF4-FFF2-40B4-BE49-F238E27FC236}">
                <a16:creationId xmlns:a16="http://schemas.microsoft.com/office/drawing/2014/main" id="{140A8067-95A9-47C6-A2BF-E26D225DAC2B}"/>
              </a:ext>
            </a:extLst>
          </p:cNvPr>
          <p:cNvSpPr>
            <a:spLocks noGrp="1"/>
          </p:cNvSpPr>
          <p:nvPr>
            <p:ph type="pic" sz="quarter" idx="29"/>
          </p:nvPr>
        </p:nvSpPr>
        <p:spPr>
          <a:xfrm>
            <a:off x="9088227"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31" name="Straight Connector 30">
            <a:extLst>
              <a:ext uri="{FF2B5EF4-FFF2-40B4-BE49-F238E27FC236}">
                <a16:creationId xmlns:a16="http://schemas.microsoft.com/office/drawing/2014/main" id="{9548577F-F735-4566-A5F0-BC8FDB66D83D}"/>
              </a:ext>
            </a:extLst>
          </p:cNvPr>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2867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134_L 7">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0" y="2"/>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3" name="Picture Placeholder 12">
            <a:extLst>
              <a:ext uri="{FF2B5EF4-FFF2-40B4-BE49-F238E27FC236}">
                <a16:creationId xmlns:a16="http://schemas.microsoft.com/office/drawing/2014/main" id="{C0C7254D-9871-41CA-B62C-64C59AFF11A1}"/>
              </a:ext>
            </a:extLst>
          </p:cNvPr>
          <p:cNvSpPr>
            <a:spLocks noGrp="1"/>
          </p:cNvSpPr>
          <p:nvPr>
            <p:ph type="pic" sz="quarter" idx="36"/>
          </p:nvPr>
        </p:nvSpPr>
        <p:spPr>
          <a:xfrm>
            <a:off x="3070226" y="2"/>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4" name="Picture Placeholder 12">
            <a:extLst>
              <a:ext uri="{FF2B5EF4-FFF2-40B4-BE49-F238E27FC236}">
                <a16:creationId xmlns:a16="http://schemas.microsoft.com/office/drawing/2014/main" id="{C0C7254D-9871-41CA-B62C-64C59AFF11A1}"/>
              </a:ext>
            </a:extLst>
          </p:cNvPr>
          <p:cNvSpPr>
            <a:spLocks noGrp="1"/>
          </p:cNvSpPr>
          <p:nvPr>
            <p:ph type="pic" sz="quarter" idx="37"/>
          </p:nvPr>
        </p:nvSpPr>
        <p:spPr>
          <a:xfrm>
            <a:off x="9210676" y="2"/>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5" name="Picture Placeholder 12">
            <a:extLst>
              <a:ext uri="{FF2B5EF4-FFF2-40B4-BE49-F238E27FC236}">
                <a16:creationId xmlns:a16="http://schemas.microsoft.com/office/drawing/2014/main" id="{C0C7254D-9871-41CA-B62C-64C59AFF11A1}"/>
              </a:ext>
            </a:extLst>
          </p:cNvPr>
          <p:cNvSpPr>
            <a:spLocks noGrp="1"/>
          </p:cNvSpPr>
          <p:nvPr>
            <p:ph type="pic" sz="quarter" idx="38"/>
          </p:nvPr>
        </p:nvSpPr>
        <p:spPr>
          <a:xfrm>
            <a:off x="6140451" y="2"/>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39"/>
          </p:nvPr>
        </p:nvSpPr>
        <p:spPr>
          <a:xfrm>
            <a:off x="0" y="1762127"/>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8" name="Picture Placeholder 12">
            <a:extLst>
              <a:ext uri="{FF2B5EF4-FFF2-40B4-BE49-F238E27FC236}">
                <a16:creationId xmlns:a16="http://schemas.microsoft.com/office/drawing/2014/main" id="{C0C7254D-9871-41CA-B62C-64C59AFF11A1}"/>
              </a:ext>
            </a:extLst>
          </p:cNvPr>
          <p:cNvSpPr>
            <a:spLocks noGrp="1"/>
          </p:cNvSpPr>
          <p:nvPr>
            <p:ph type="pic" sz="quarter" idx="40"/>
          </p:nvPr>
        </p:nvSpPr>
        <p:spPr>
          <a:xfrm>
            <a:off x="3070226" y="1762127"/>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9" name="Picture Placeholder 12">
            <a:extLst>
              <a:ext uri="{FF2B5EF4-FFF2-40B4-BE49-F238E27FC236}">
                <a16:creationId xmlns:a16="http://schemas.microsoft.com/office/drawing/2014/main" id="{C0C7254D-9871-41CA-B62C-64C59AFF11A1}"/>
              </a:ext>
            </a:extLst>
          </p:cNvPr>
          <p:cNvSpPr>
            <a:spLocks noGrp="1"/>
          </p:cNvSpPr>
          <p:nvPr>
            <p:ph type="pic" sz="quarter" idx="41"/>
          </p:nvPr>
        </p:nvSpPr>
        <p:spPr>
          <a:xfrm>
            <a:off x="9210676" y="1762127"/>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10" name="Picture Placeholder 12">
            <a:extLst>
              <a:ext uri="{FF2B5EF4-FFF2-40B4-BE49-F238E27FC236}">
                <a16:creationId xmlns:a16="http://schemas.microsoft.com/office/drawing/2014/main" id="{C0C7254D-9871-41CA-B62C-64C59AFF11A1}"/>
              </a:ext>
            </a:extLst>
          </p:cNvPr>
          <p:cNvSpPr>
            <a:spLocks noGrp="1"/>
          </p:cNvSpPr>
          <p:nvPr>
            <p:ph type="pic" sz="quarter" idx="42"/>
          </p:nvPr>
        </p:nvSpPr>
        <p:spPr>
          <a:xfrm>
            <a:off x="6140451" y="1762127"/>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11" name="Picture Placeholder 12">
            <a:extLst>
              <a:ext uri="{FF2B5EF4-FFF2-40B4-BE49-F238E27FC236}">
                <a16:creationId xmlns:a16="http://schemas.microsoft.com/office/drawing/2014/main" id="{C0C7254D-9871-41CA-B62C-64C59AFF11A1}"/>
              </a:ext>
            </a:extLst>
          </p:cNvPr>
          <p:cNvSpPr>
            <a:spLocks noGrp="1"/>
          </p:cNvSpPr>
          <p:nvPr>
            <p:ph type="pic" sz="quarter" idx="43"/>
          </p:nvPr>
        </p:nvSpPr>
        <p:spPr>
          <a:xfrm>
            <a:off x="0" y="3524252"/>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12" name="Picture Placeholder 12">
            <a:extLst>
              <a:ext uri="{FF2B5EF4-FFF2-40B4-BE49-F238E27FC236}">
                <a16:creationId xmlns:a16="http://schemas.microsoft.com/office/drawing/2014/main" id="{C0C7254D-9871-41CA-B62C-64C59AFF11A1}"/>
              </a:ext>
            </a:extLst>
          </p:cNvPr>
          <p:cNvSpPr>
            <a:spLocks noGrp="1"/>
          </p:cNvSpPr>
          <p:nvPr>
            <p:ph type="pic" sz="quarter" idx="44"/>
          </p:nvPr>
        </p:nvSpPr>
        <p:spPr>
          <a:xfrm>
            <a:off x="3070226" y="3524252"/>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45"/>
          </p:nvPr>
        </p:nvSpPr>
        <p:spPr>
          <a:xfrm>
            <a:off x="9210676" y="3524252"/>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14" name="Picture Placeholder 12">
            <a:extLst>
              <a:ext uri="{FF2B5EF4-FFF2-40B4-BE49-F238E27FC236}">
                <a16:creationId xmlns:a16="http://schemas.microsoft.com/office/drawing/2014/main" id="{C0C7254D-9871-41CA-B62C-64C59AFF11A1}"/>
              </a:ext>
            </a:extLst>
          </p:cNvPr>
          <p:cNvSpPr>
            <a:spLocks noGrp="1"/>
          </p:cNvSpPr>
          <p:nvPr>
            <p:ph type="pic" sz="quarter" idx="46"/>
          </p:nvPr>
        </p:nvSpPr>
        <p:spPr>
          <a:xfrm>
            <a:off x="6140451" y="3524252"/>
            <a:ext cx="2981325" cy="1685925"/>
          </a:xfrm>
          <a:prstGeom prst="rect">
            <a:avLst/>
          </a:prstGeom>
          <a:solidFill>
            <a:schemeClr val="tx1">
              <a:lumMod val="10000"/>
              <a:lumOff val="90000"/>
            </a:schemeClr>
          </a:solidFill>
        </p:spPr>
        <p:txBody>
          <a:bodyPr wrap="square" lIns="0" tIns="0" rIns="0" bIns="182880" anchor="ctr" anchorCtr="0">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pic>
        <p:nvPicPr>
          <p:cNvPr id="15" name="Picture 14">
            <a:extLst>
              <a:ext uri="{FF2B5EF4-FFF2-40B4-BE49-F238E27FC236}">
                <a16:creationId xmlns:a16="http://schemas.microsoft.com/office/drawing/2014/main" id="{A75C52CC-E260-CF44-A85A-46F4E7655F01}"/>
              </a:ext>
            </a:extLst>
          </p:cNvPr>
          <p:cNvPicPr>
            <a:picLocks noChangeAspect="1"/>
          </p:cNvPicPr>
          <p:nvPr/>
        </p:nvPicPr>
        <p:blipFill>
          <a:blip r:embed="rId2"/>
          <a:stretch>
            <a:fillRect/>
          </a:stretch>
        </p:blipFill>
        <p:spPr>
          <a:xfrm>
            <a:off x="0" y="6788692"/>
            <a:ext cx="12192000" cy="69309"/>
          </a:xfrm>
          <a:prstGeom prst="rect">
            <a:avLst/>
          </a:prstGeom>
        </p:spPr>
      </p:pic>
    </p:spTree>
    <p:extLst>
      <p:ext uri="{BB962C8B-B14F-4D97-AF65-F5344CB8AC3E}">
        <p14:creationId xmlns:p14="http://schemas.microsoft.com/office/powerpoint/2010/main" val="2657683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solidFill>
                  <a:prstClr val="white"/>
                </a:solidFill>
              </a:rPr>
              <a:pPr/>
              <a:t>10/13/2022</a:t>
            </a:fld>
            <a:endParaRPr lang="en-US">
              <a:solidFill>
                <a:prstClr val="white"/>
              </a:solidFill>
            </a:endParaRPr>
          </a:p>
        </p:txBody>
      </p:sp>
      <p:sp>
        <p:nvSpPr>
          <p:cNvPr id="6" name="Footer Placeholder 5"/>
          <p:cNvSpPr>
            <a:spLocks noGrp="1"/>
          </p:cNvSpPr>
          <p:nvPr>
            <p:ph type="ftr" sz="quarter" idx="11"/>
          </p:nvPr>
        </p:nvSpPr>
        <p:spPr>
          <a:xfrm>
            <a:off x="590396" y="6041362"/>
            <a:ext cx="3295413" cy="365125"/>
          </a:xfrm>
        </p:spPr>
        <p:txBody>
          <a:bodyPr/>
          <a:lstStyle/>
          <a:p>
            <a:endParaRPr lang="en-US">
              <a:solidFill>
                <a:prstClr val="white"/>
              </a:solidFill>
            </a:endParaRPr>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solidFill>
                  <a:srgbClr val="00C6BB"/>
                </a:solidFill>
              </a:rPr>
              <a:pPr/>
              <a:t>‹#›</a:t>
            </a:fld>
            <a:endParaRPr lang="en-US">
              <a:solidFill>
                <a:srgbClr val="00C6BB"/>
              </a:solidFill>
            </a:endParaRPr>
          </a:p>
        </p:txBody>
      </p:sp>
    </p:spTree>
    <p:extLst>
      <p:ext uri="{BB962C8B-B14F-4D97-AF65-F5344CB8AC3E}">
        <p14:creationId xmlns:p14="http://schemas.microsoft.com/office/powerpoint/2010/main" val="1375848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43_L 7">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29"/>
          </p:nvPr>
        </p:nvSpPr>
        <p:spPr>
          <a:xfrm>
            <a:off x="8220075" y="1"/>
            <a:ext cx="3971925" cy="6788691"/>
          </a:xfrm>
          <a:prstGeom prst="rect">
            <a:avLst/>
          </a:prstGeom>
          <a:solidFill>
            <a:schemeClr val="tx1">
              <a:lumMod val="10000"/>
              <a:lumOff val="90000"/>
            </a:schemeClr>
          </a:solidFill>
        </p:spPr>
        <p:txBody>
          <a:bodyPr wrap="square" lIns="0" tIns="0" rIns="0" bIns="2194560" anchor="b" anchorCtr="0">
            <a:noAutofit/>
          </a:bodyPr>
          <a:lstStyle>
            <a:lvl1pPr marL="0" indent="0" algn="ctr" rtl="0">
              <a:buNone/>
              <a:defRPr sz="750" b="0" i="0" baseline="0">
                <a:solidFill>
                  <a:schemeClr val="bg1">
                    <a:lumMod val="65000"/>
                  </a:schemeClr>
                </a:solidFill>
                <a:latin typeface="Arial Regular"/>
              </a:defRPr>
            </a:lvl1pPr>
          </a:lstStyle>
          <a:p>
            <a:r>
              <a:rPr lang="en-US"/>
              <a:t>Click icon to add picture</a:t>
            </a:r>
          </a:p>
        </p:txBody>
      </p:sp>
      <p:sp>
        <p:nvSpPr>
          <p:cNvPr id="7" name="Text Placeholder 3"/>
          <p:cNvSpPr>
            <a:spLocks noGrp="1"/>
          </p:cNvSpPr>
          <p:nvPr>
            <p:ph type="body" sz="half" idx="2" hasCustomPrompt="1"/>
          </p:nvPr>
        </p:nvSpPr>
        <p:spPr>
          <a:xfrm>
            <a:off x="517677" y="1178432"/>
            <a:ext cx="7253479" cy="231007"/>
          </a:xfrm>
          <a:prstGeom prst="rect">
            <a:avLst/>
          </a:prstGeom>
        </p:spPr>
        <p:txBody>
          <a:bodyPr wrap="none" lIns="0" tIns="0" rIns="0" bIns="0" anchor="t">
            <a:noAutofit/>
          </a:bodyPr>
          <a:lstStyle>
            <a:lvl1pPr marL="0" indent="0" algn="l">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8" name="Title 2"/>
          <p:cNvSpPr>
            <a:spLocks noGrp="1"/>
          </p:cNvSpPr>
          <p:nvPr>
            <p:ph type="title" hasCustomPrompt="1"/>
          </p:nvPr>
        </p:nvSpPr>
        <p:spPr>
          <a:xfrm>
            <a:off x="517677" y="455090"/>
            <a:ext cx="7253479" cy="660511"/>
          </a:xfrm>
          <a:prstGeom prst="rect">
            <a:avLst/>
          </a:prstGeom>
        </p:spPr>
        <p:txBody>
          <a:bodyPr lIns="0" tIns="0" rIns="0" bIns="0" anchor="t"/>
          <a:lstStyle>
            <a:lvl1pPr algn="l">
              <a:defRPr sz="4267" b="0" i="0">
                <a:solidFill>
                  <a:schemeClr val="accent5"/>
                </a:solidFill>
                <a:latin typeface="Arial Regular"/>
              </a:defRPr>
            </a:lvl1pPr>
          </a:lstStyle>
          <a:p>
            <a:r>
              <a:rPr lang="en-US"/>
              <a:t>Click to edit title style</a:t>
            </a:r>
          </a:p>
        </p:txBody>
      </p:sp>
      <p:pic>
        <p:nvPicPr>
          <p:cNvPr id="9" name="Picture 8">
            <a:extLst>
              <a:ext uri="{FF2B5EF4-FFF2-40B4-BE49-F238E27FC236}">
                <a16:creationId xmlns:a16="http://schemas.microsoft.com/office/drawing/2014/main" id="{C14CCF98-1FA2-0E4B-BD9B-FEDF069F559E}"/>
              </a:ext>
            </a:extLst>
          </p:cNvPr>
          <p:cNvPicPr>
            <a:picLocks noChangeAspect="1"/>
          </p:cNvPicPr>
          <p:nvPr/>
        </p:nvPicPr>
        <p:blipFill>
          <a:blip r:embed="rId2"/>
          <a:stretch>
            <a:fillRect/>
          </a:stretch>
        </p:blipFill>
        <p:spPr>
          <a:xfrm>
            <a:off x="0" y="6788692"/>
            <a:ext cx="12192000" cy="69309"/>
          </a:xfrm>
          <a:prstGeom prst="rect">
            <a:avLst/>
          </a:prstGeom>
        </p:spPr>
      </p:pic>
      <p:cxnSp>
        <p:nvCxnSpPr>
          <p:cNvPr id="10" name="Straight Connector 9">
            <a:extLst>
              <a:ext uri="{FF2B5EF4-FFF2-40B4-BE49-F238E27FC236}">
                <a16:creationId xmlns:a16="http://schemas.microsoft.com/office/drawing/2014/main" id="{F0A7A185-818F-41B6-9EDD-1D901075E369}"/>
              </a:ext>
            </a:extLst>
          </p:cNvPr>
          <p:cNvCxnSpPr/>
          <p:nvPr userDrawn="1"/>
        </p:nvCxnSpPr>
        <p:spPr>
          <a:xfrm>
            <a:off x="507093"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4417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39_L 7">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6086475" y="1"/>
            <a:ext cx="6105525" cy="6788691"/>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8" name="Text Placeholder 3"/>
          <p:cNvSpPr>
            <a:spLocks noGrp="1"/>
          </p:cNvSpPr>
          <p:nvPr>
            <p:ph type="body" sz="half" idx="36" hasCustomPrompt="1"/>
          </p:nvPr>
        </p:nvSpPr>
        <p:spPr>
          <a:xfrm>
            <a:off x="524933" y="1178432"/>
            <a:ext cx="5044889" cy="231007"/>
          </a:xfrm>
          <a:prstGeom prst="rect">
            <a:avLst/>
          </a:prstGeom>
        </p:spPr>
        <p:txBody>
          <a:bodyPr wrap="none" lIns="0" tIns="0" rIns="0" bIns="0" anchor="t">
            <a:noAutofit/>
          </a:bodyPr>
          <a:lstStyle>
            <a:lvl1pPr marL="0" indent="0" algn="l">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10" name="Title 2"/>
          <p:cNvSpPr>
            <a:spLocks noGrp="1"/>
          </p:cNvSpPr>
          <p:nvPr>
            <p:ph type="title" hasCustomPrompt="1"/>
          </p:nvPr>
        </p:nvSpPr>
        <p:spPr>
          <a:xfrm>
            <a:off x="524932" y="455090"/>
            <a:ext cx="5044891" cy="660511"/>
          </a:xfrm>
          <a:prstGeom prst="rect">
            <a:avLst/>
          </a:prstGeom>
        </p:spPr>
        <p:txBody>
          <a:bodyPr lIns="0" tIns="0" rIns="0" bIns="0" anchor="t"/>
          <a:lstStyle>
            <a:lvl1pPr algn="l">
              <a:defRPr sz="4267" b="0" i="0">
                <a:solidFill>
                  <a:schemeClr val="accent5"/>
                </a:solidFill>
                <a:latin typeface="Arial Regular"/>
              </a:defRPr>
            </a:lvl1pPr>
          </a:lstStyle>
          <a:p>
            <a:r>
              <a:rPr lang="en-US"/>
              <a:t>Edit title</a:t>
            </a:r>
          </a:p>
        </p:txBody>
      </p:sp>
      <p:cxnSp>
        <p:nvCxnSpPr>
          <p:cNvPr id="5" name="Straight Connector 4"/>
          <p:cNvCxnSpPr/>
          <p:nvPr/>
        </p:nvCxnSpPr>
        <p:spPr>
          <a:xfrm>
            <a:off x="524932" y="328089"/>
            <a:ext cx="1693333"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F4E96EF-AC23-FA45-836B-0AEA678A13DE}"/>
              </a:ext>
            </a:extLst>
          </p:cNvPr>
          <p:cNvPicPr>
            <a:picLocks noChangeAspect="1"/>
          </p:cNvPicPr>
          <p:nvPr/>
        </p:nvPicPr>
        <p:blipFill>
          <a:blip r:embed="rId2"/>
          <a:stretch>
            <a:fillRect/>
          </a:stretch>
        </p:blipFill>
        <p:spPr>
          <a:xfrm>
            <a:off x="0" y="6788692"/>
            <a:ext cx="12192000" cy="69309"/>
          </a:xfrm>
          <a:prstGeom prst="rect">
            <a:avLst/>
          </a:prstGeom>
        </p:spPr>
      </p:pic>
    </p:spTree>
    <p:extLst>
      <p:ext uri="{BB962C8B-B14F-4D97-AF65-F5344CB8AC3E}">
        <p14:creationId xmlns:p14="http://schemas.microsoft.com/office/powerpoint/2010/main" val="4959513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138_L 7">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C0C7254D-9871-41CA-B62C-64C59AFF11A1}"/>
              </a:ext>
            </a:extLst>
          </p:cNvPr>
          <p:cNvSpPr>
            <a:spLocks noGrp="1"/>
          </p:cNvSpPr>
          <p:nvPr>
            <p:ph type="pic" sz="quarter" idx="30"/>
          </p:nvPr>
        </p:nvSpPr>
        <p:spPr>
          <a:xfrm>
            <a:off x="1" y="2"/>
            <a:ext cx="2457451" cy="3343275"/>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750" b="0" i="0">
                <a:solidFill>
                  <a:schemeClr val="bg1">
                    <a:lumMod val="65000"/>
                  </a:schemeClr>
                </a:solidFill>
                <a:latin typeface="Arial Regular"/>
              </a:defRPr>
            </a:lvl1pPr>
          </a:lstStyle>
          <a:p>
            <a:r>
              <a:rPr lang="en-US"/>
              <a:t>Click icon to add picture</a:t>
            </a:r>
          </a:p>
        </p:txBody>
      </p:sp>
      <p:sp>
        <p:nvSpPr>
          <p:cNvPr id="6" name="Picture Placeholder 12">
            <a:extLst>
              <a:ext uri="{FF2B5EF4-FFF2-40B4-BE49-F238E27FC236}">
                <a16:creationId xmlns:a16="http://schemas.microsoft.com/office/drawing/2014/main" id="{C0C7254D-9871-41CA-B62C-64C59AFF11A1}"/>
              </a:ext>
            </a:extLst>
          </p:cNvPr>
          <p:cNvSpPr>
            <a:spLocks noGrp="1"/>
          </p:cNvSpPr>
          <p:nvPr>
            <p:ph type="pic" sz="quarter" idx="31"/>
          </p:nvPr>
        </p:nvSpPr>
        <p:spPr>
          <a:xfrm>
            <a:off x="1" y="3514727"/>
            <a:ext cx="2457451" cy="3273964"/>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750" b="0" i="0">
                <a:solidFill>
                  <a:schemeClr val="bg1">
                    <a:lumMod val="65000"/>
                  </a:schemeClr>
                </a:solidFill>
                <a:latin typeface="Arial Regular"/>
              </a:defRPr>
            </a:lvl1pPr>
          </a:lstStyle>
          <a:p>
            <a:r>
              <a:rPr lang="en-US"/>
              <a:t>Click icon to add picture</a:t>
            </a:r>
          </a:p>
        </p:txBody>
      </p:sp>
      <p:sp>
        <p:nvSpPr>
          <p:cNvPr id="7" name="Picture Placeholder 12">
            <a:extLst>
              <a:ext uri="{FF2B5EF4-FFF2-40B4-BE49-F238E27FC236}">
                <a16:creationId xmlns:a16="http://schemas.microsoft.com/office/drawing/2014/main" id="{C0C7254D-9871-41CA-B62C-64C59AFF11A1}"/>
              </a:ext>
            </a:extLst>
          </p:cNvPr>
          <p:cNvSpPr>
            <a:spLocks noGrp="1"/>
          </p:cNvSpPr>
          <p:nvPr>
            <p:ph type="pic" sz="quarter" idx="32"/>
          </p:nvPr>
        </p:nvSpPr>
        <p:spPr>
          <a:xfrm>
            <a:off x="2571751" y="-1"/>
            <a:ext cx="2457451" cy="2495551"/>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750" b="0" i="0">
                <a:solidFill>
                  <a:schemeClr val="bg1">
                    <a:lumMod val="65000"/>
                  </a:schemeClr>
                </a:solidFill>
                <a:latin typeface="Arial Regular"/>
              </a:defRPr>
            </a:lvl1pPr>
          </a:lstStyle>
          <a:p>
            <a:r>
              <a:rPr lang="en-US"/>
              <a:t>Click icon to add picture</a:t>
            </a:r>
          </a:p>
        </p:txBody>
      </p:sp>
      <p:sp>
        <p:nvSpPr>
          <p:cNvPr id="8" name="Picture Placeholder 12">
            <a:extLst>
              <a:ext uri="{FF2B5EF4-FFF2-40B4-BE49-F238E27FC236}">
                <a16:creationId xmlns:a16="http://schemas.microsoft.com/office/drawing/2014/main" id="{C0C7254D-9871-41CA-B62C-64C59AFF11A1}"/>
              </a:ext>
            </a:extLst>
          </p:cNvPr>
          <p:cNvSpPr>
            <a:spLocks noGrp="1"/>
          </p:cNvSpPr>
          <p:nvPr>
            <p:ph type="pic" sz="quarter" idx="33"/>
          </p:nvPr>
        </p:nvSpPr>
        <p:spPr>
          <a:xfrm>
            <a:off x="2571751" y="2619374"/>
            <a:ext cx="2457451" cy="4169316"/>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750" b="0" i="0">
                <a:solidFill>
                  <a:schemeClr val="bg1">
                    <a:lumMod val="65000"/>
                  </a:schemeClr>
                </a:solidFill>
                <a:latin typeface="Arial Regular"/>
              </a:defRPr>
            </a:lvl1pPr>
          </a:lstStyle>
          <a:p>
            <a:r>
              <a:rPr lang="en-US"/>
              <a:t>Click icon to add picture</a:t>
            </a:r>
          </a:p>
        </p:txBody>
      </p:sp>
      <p:sp>
        <p:nvSpPr>
          <p:cNvPr id="9" name="Picture Placeholder 12">
            <a:extLst>
              <a:ext uri="{FF2B5EF4-FFF2-40B4-BE49-F238E27FC236}">
                <a16:creationId xmlns:a16="http://schemas.microsoft.com/office/drawing/2014/main" id="{C0C7254D-9871-41CA-B62C-64C59AFF11A1}"/>
              </a:ext>
            </a:extLst>
          </p:cNvPr>
          <p:cNvSpPr>
            <a:spLocks noGrp="1"/>
          </p:cNvSpPr>
          <p:nvPr>
            <p:ph type="pic" sz="quarter" idx="34"/>
          </p:nvPr>
        </p:nvSpPr>
        <p:spPr>
          <a:xfrm>
            <a:off x="5143501" y="4791076"/>
            <a:ext cx="2457451" cy="1997615"/>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750" b="0" i="0">
                <a:solidFill>
                  <a:schemeClr val="bg1">
                    <a:lumMod val="65000"/>
                  </a:schemeClr>
                </a:solidFill>
                <a:latin typeface="Arial Regular"/>
              </a:defRPr>
            </a:lvl1pPr>
          </a:lstStyle>
          <a:p>
            <a:r>
              <a:rPr lang="en-US"/>
              <a:t>Click icon to add picture</a:t>
            </a:r>
          </a:p>
        </p:txBody>
      </p:sp>
      <p:sp>
        <p:nvSpPr>
          <p:cNvPr id="10"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5143501" y="0"/>
            <a:ext cx="2457451" cy="4686300"/>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750" b="0" i="0">
                <a:solidFill>
                  <a:schemeClr val="bg1">
                    <a:lumMod val="65000"/>
                  </a:schemeClr>
                </a:solidFill>
                <a:latin typeface="Arial Regular"/>
              </a:defRPr>
            </a:lvl1pPr>
          </a:lstStyle>
          <a:p>
            <a:r>
              <a:rPr lang="en-US"/>
              <a:t>Click icon to add picture</a:t>
            </a:r>
          </a:p>
        </p:txBody>
      </p:sp>
      <p:sp>
        <p:nvSpPr>
          <p:cNvPr id="13" name="Text Placeholder 3">
            <a:extLst>
              <a:ext uri="{FF2B5EF4-FFF2-40B4-BE49-F238E27FC236}">
                <a16:creationId xmlns:a16="http://schemas.microsoft.com/office/drawing/2014/main" id="{F4172D56-6676-4385-8D82-EF05686E1FFA}"/>
              </a:ext>
            </a:extLst>
          </p:cNvPr>
          <p:cNvSpPr>
            <a:spLocks noGrp="1"/>
          </p:cNvSpPr>
          <p:nvPr>
            <p:ph type="body" sz="half" idx="2" hasCustomPrompt="1"/>
          </p:nvPr>
        </p:nvSpPr>
        <p:spPr>
          <a:xfrm>
            <a:off x="8067675" y="1161803"/>
            <a:ext cx="3761469" cy="231007"/>
          </a:xfrm>
          <a:prstGeom prst="rect">
            <a:avLst/>
          </a:prstGeom>
        </p:spPr>
        <p:txBody>
          <a:bodyPr wrap="none" lIns="0" tIns="0" rIns="0" bIns="0" anchor="t">
            <a:noAutofit/>
          </a:bodyPr>
          <a:lstStyle>
            <a:lvl1pPr marL="0" indent="0" algn="l">
              <a:buNone/>
              <a:defRPr sz="1400" b="0" i="0" baseline="0">
                <a:solidFill>
                  <a:schemeClr val="bg1">
                    <a:lumMod val="65000"/>
                  </a:schemeClr>
                </a:solidFill>
                <a:latin typeface="Arial Regular"/>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SUBTITLE</a:t>
            </a:r>
          </a:p>
        </p:txBody>
      </p:sp>
      <p:sp>
        <p:nvSpPr>
          <p:cNvPr id="14" name="Title 2">
            <a:extLst>
              <a:ext uri="{FF2B5EF4-FFF2-40B4-BE49-F238E27FC236}">
                <a16:creationId xmlns:a16="http://schemas.microsoft.com/office/drawing/2014/main" id="{FBA95ECC-C5E3-435A-B6AA-43BD981AA2BF}"/>
              </a:ext>
            </a:extLst>
          </p:cNvPr>
          <p:cNvSpPr>
            <a:spLocks noGrp="1"/>
          </p:cNvSpPr>
          <p:nvPr>
            <p:ph type="title" hasCustomPrompt="1"/>
          </p:nvPr>
        </p:nvSpPr>
        <p:spPr>
          <a:xfrm>
            <a:off x="8067675" y="455087"/>
            <a:ext cx="3761469" cy="660511"/>
          </a:xfrm>
          <a:prstGeom prst="rect">
            <a:avLst/>
          </a:prstGeom>
        </p:spPr>
        <p:txBody>
          <a:bodyPr lIns="0" tIns="0" rIns="0" bIns="0" anchor="t"/>
          <a:lstStyle>
            <a:lvl1pPr algn="l">
              <a:defRPr sz="4000" b="0" i="0" baseline="0">
                <a:solidFill>
                  <a:schemeClr val="accent5"/>
                </a:solidFill>
                <a:latin typeface="Arial Regular"/>
              </a:defRPr>
            </a:lvl1pPr>
          </a:lstStyle>
          <a:p>
            <a:r>
              <a:rPr lang="en-US"/>
              <a:t>Edit title</a:t>
            </a:r>
          </a:p>
        </p:txBody>
      </p:sp>
      <p:cxnSp>
        <p:nvCxnSpPr>
          <p:cNvPr id="11" name="Straight Connector 10"/>
          <p:cNvCxnSpPr/>
          <p:nvPr/>
        </p:nvCxnSpPr>
        <p:spPr>
          <a:xfrm>
            <a:off x="8067675" y="328089"/>
            <a:ext cx="1693333"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0F5299-7BCA-1446-A8FD-1F29C81065B8}"/>
              </a:ext>
            </a:extLst>
          </p:cNvPr>
          <p:cNvPicPr>
            <a:picLocks noChangeAspect="1"/>
          </p:cNvPicPr>
          <p:nvPr/>
        </p:nvPicPr>
        <p:blipFill>
          <a:blip r:embed="rId2"/>
          <a:stretch>
            <a:fillRect/>
          </a:stretch>
        </p:blipFill>
        <p:spPr>
          <a:xfrm>
            <a:off x="0" y="6788692"/>
            <a:ext cx="12192000" cy="69309"/>
          </a:xfrm>
          <a:prstGeom prst="rect">
            <a:avLst/>
          </a:prstGeom>
        </p:spPr>
      </p:pic>
    </p:spTree>
    <p:extLst>
      <p:ext uri="{BB962C8B-B14F-4D97-AF65-F5344CB8AC3E}">
        <p14:creationId xmlns:p14="http://schemas.microsoft.com/office/powerpoint/2010/main" val="29081540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2_mockup14">
    <p:spTree>
      <p:nvGrpSpPr>
        <p:cNvPr id="1" name=""/>
        <p:cNvGrpSpPr/>
        <p:nvPr/>
      </p:nvGrpSpPr>
      <p:grpSpPr>
        <a:xfrm>
          <a:off x="0" y="0"/>
          <a:ext cx="0" cy="0"/>
          <a:chOff x="0" y="0"/>
          <a:chExt cx="0" cy="0"/>
        </a:xfrm>
      </p:grpSpPr>
      <p:sp>
        <p:nvSpPr>
          <p:cNvPr id="35" name="Picture Placeholder 34"/>
          <p:cNvSpPr>
            <a:spLocks noGrp="1"/>
          </p:cNvSpPr>
          <p:nvPr>
            <p:ph type="pic" sz="quarter" idx="12" hasCustomPrompt="1"/>
          </p:nvPr>
        </p:nvSpPr>
        <p:spPr>
          <a:xfrm>
            <a:off x="4603933" y="2514743"/>
            <a:ext cx="2957419" cy="1250595"/>
          </a:xfrm>
          <a:custGeom>
            <a:avLst/>
            <a:gdLst>
              <a:gd name="connsiteX0" fmla="*/ 0 w 2218064"/>
              <a:gd name="connsiteY0" fmla="*/ 0 h 1250595"/>
              <a:gd name="connsiteX1" fmla="*/ 2218064 w 2218064"/>
              <a:gd name="connsiteY1" fmla="*/ 0 h 1250595"/>
              <a:gd name="connsiteX2" fmla="*/ 2218064 w 2218064"/>
              <a:gd name="connsiteY2" fmla="*/ 1250595 h 1250595"/>
              <a:gd name="connsiteX3" fmla="*/ 0 w 2218064"/>
              <a:gd name="connsiteY3" fmla="*/ 1250595 h 1250595"/>
            </a:gdLst>
            <a:ahLst/>
            <a:cxnLst>
              <a:cxn ang="0">
                <a:pos x="connsiteX0" y="connsiteY0"/>
              </a:cxn>
              <a:cxn ang="0">
                <a:pos x="connsiteX1" y="connsiteY1"/>
              </a:cxn>
              <a:cxn ang="0">
                <a:pos x="connsiteX2" y="connsiteY2"/>
              </a:cxn>
              <a:cxn ang="0">
                <a:pos x="connsiteX3" y="connsiteY3"/>
              </a:cxn>
            </a:cxnLst>
            <a:rect l="l" t="t" r="r" b="b"/>
            <a:pathLst>
              <a:path w="2218064" h="1250595">
                <a:moveTo>
                  <a:pt x="0" y="0"/>
                </a:moveTo>
                <a:lnTo>
                  <a:pt x="2218064" y="0"/>
                </a:lnTo>
                <a:lnTo>
                  <a:pt x="2218064" y="1250595"/>
                </a:lnTo>
                <a:lnTo>
                  <a:pt x="0" y="1250595"/>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100" b="0" i="0">
                <a:solidFill>
                  <a:schemeClr val="tx1">
                    <a:lumMod val="75000"/>
                    <a:lumOff val="25000"/>
                  </a:schemeClr>
                </a:solidFill>
                <a:latin typeface="Arial Regular"/>
              </a:defRPr>
            </a:lvl1pPr>
          </a:lstStyle>
          <a:p>
            <a:r>
              <a:rPr lang="en-US"/>
              <a:t>Image Holder</a:t>
            </a:r>
          </a:p>
        </p:txBody>
      </p:sp>
      <p:sp>
        <p:nvSpPr>
          <p:cNvPr id="8" name="Text Placeholder 3"/>
          <p:cNvSpPr>
            <a:spLocks noGrp="1"/>
          </p:cNvSpPr>
          <p:nvPr>
            <p:ph type="body" sz="half" idx="2" hasCustomPrompt="1"/>
          </p:nvPr>
        </p:nvSpPr>
        <p:spPr>
          <a:xfrm>
            <a:off x="508004" y="1178432"/>
            <a:ext cx="11157819" cy="231007"/>
          </a:xfrm>
          <a:prstGeom prst="rect">
            <a:avLst/>
          </a:prstGeom>
        </p:spPr>
        <p:txBody>
          <a:bodyPr wrap="none" lIns="0" tIns="0" rIns="0" bIns="0" anchor="t">
            <a:noAutofit/>
          </a:bodyPr>
          <a:lstStyle>
            <a:lvl1pPr marL="0" indent="0" algn="ctr">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10" name="Title 2"/>
          <p:cNvSpPr>
            <a:spLocks noGrp="1"/>
          </p:cNvSpPr>
          <p:nvPr>
            <p:ph type="title"/>
          </p:nvPr>
        </p:nvSpPr>
        <p:spPr>
          <a:xfrm>
            <a:off x="508004" y="455090"/>
            <a:ext cx="11157819" cy="660511"/>
          </a:xfrm>
          <a:prstGeom prst="rect">
            <a:avLst/>
          </a:prstGeom>
        </p:spPr>
        <p:txBody>
          <a:bodyPr lIns="0" tIns="0" rIns="0" bIns="0" anchor="t"/>
          <a:lstStyle>
            <a:lvl1pPr algn="ctr">
              <a:defRPr sz="4267" b="0" i="0">
                <a:solidFill>
                  <a:schemeClr val="accent5"/>
                </a:solidFill>
                <a:latin typeface="Arial Regular"/>
              </a:defRPr>
            </a:lvl1pPr>
          </a:lstStyle>
          <a:p>
            <a:r>
              <a:rPr lang="en-US"/>
              <a:t>Click to edit Master title style</a:t>
            </a:r>
          </a:p>
        </p:txBody>
      </p:sp>
      <p:sp>
        <p:nvSpPr>
          <p:cNvPr id="36" name="Picture Placeholder 35"/>
          <p:cNvSpPr>
            <a:spLocks noGrp="1"/>
          </p:cNvSpPr>
          <p:nvPr>
            <p:ph type="pic" sz="quarter" idx="13" hasCustomPrompt="1"/>
          </p:nvPr>
        </p:nvSpPr>
        <p:spPr>
          <a:xfrm>
            <a:off x="8559304" y="2514743"/>
            <a:ext cx="2957419" cy="1250595"/>
          </a:xfrm>
          <a:custGeom>
            <a:avLst/>
            <a:gdLst>
              <a:gd name="connsiteX0" fmla="*/ 0 w 2218064"/>
              <a:gd name="connsiteY0" fmla="*/ 0 h 1250595"/>
              <a:gd name="connsiteX1" fmla="*/ 2218064 w 2218064"/>
              <a:gd name="connsiteY1" fmla="*/ 0 h 1250595"/>
              <a:gd name="connsiteX2" fmla="*/ 2218064 w 2218064"/>
              <a:gd name="connsiteY2" fmla="*/ 1250595 h 1250595"/>
              <a:gd name="connsiteX3" fmla="*/ 0 w 2218064"/>
              <a:gd name="connsiteY3" fmla="*/ 1250595 h 1250595"/>
            </a:gdLst>
            <a:ahLst/>
            <a:cxnLst>
              <a:cxn ang="0">
                <a:pos x="connsiteX0" y="connsiteY0"/>
              </a:cxn>
              <a:cxn ang="0">
                <a:pos x="connsiteX1" y="connsiteY1"/>
              </a:cxn>
              <a:cxn ang="0">
                <a:pos x="connsiteX2" y="connsiteY2"/>
              </a:cxn>
              <a:cxn ang="0">
                <a:pos x="connsiteX3" y="connsiteY3"/>
              </a:cxn>
            </a:cxnLst>
            <a:rect l="l" t="t" r="r" b="b"/>
            <a:pathLst>
              <a:path w="2218064" h="1250595">
                <a:moveTo>
                  <a:pt x="0" y="0"/>
                </a:moveTo>
                <a:lnTo>
                  <a:pt x="2218064" y="0"/>
                </a:lnTo>
                <a:lnTo>
                  <a:pt x="2218064" y="1250595"/>
                </a:lnTo>
                <a:lnTo>
                  <a:pt x="0" y="1250595"/>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100" b="0" i="0">
                <a:solidFill>
                  <a:schemeClr val="tx1">
                    <a:lumMod val="75000"/>
                    <a:lumOff val="25000"/>
                  </a:schemeClr>
                </a:solidFill>
                <a:latin typeface="Arial Regular"/>
              </a:defRPr>
            </a:lvl1pPr>
          </a:lstStyle>
          <a:p>
            <a:r>
              <a:rPr lang="en-US"/>
              <a:t>Image Holder</a:t>
            </a:r>
          </a:p>
        </p:txBody>
      </p:sp>
      <p:sp>
        <p:nvSpPr>
          <p:cNvPr id="34" name="Picture Placeholder 33"/>
          <p:cNvSpPr>
            <a:spLocks noGrp="1"/>
          </p:cNvSpPr>
          <p:nvPr>
            <p:ph type="pic" sz="quarter" idx="14" hasCustomPrompt="1"/>
          </p:nvPr>
        </p:nvSpPr>
        <p:spPr>
          <a:xfrm>
            <a:off x="648561" y="2514743"/>
            <a:ext cx="2957419" cy="1250595"/>
          </a:xfrm>
          <a:custGeom>
            <a:avLst/>
            <a:gdLst>
              <a:gd name="connsiteX0" fmla="*/ 0 w 2218064"/>
              <a:gd name="connsiteY0" fmla="*/ 0 h 1250595"/>
              <a:gd name="connsiteX1" fmla="*/ 2218064 w 2218064"/>
              <a:gd name="connsiteY1" fmla="*/ 0 h 1250595"/>
              <a:gd name="connsiteX2" fmla="*/ 2218064 w 2218064"/>
              <a:gd name="connsiteY2" fmla="*/ 1250595 h 1250595"/>
              <a:gd name="connsiteX3" fmla="*/ 0 w 2218064"/>
              <a:gd name="connsiteY3" fmla="*/ 1250595 h 1250595"/>
            </a:gdLst>
            <a:ahLst/>
            <a:cxnLst>
              <a:cxn ang="0">
                <a:pos x="connsiteX0" y="connsiteY0"/>
              </a:cxn>
              <a:cxn ang="0">
                <a:pos x="connsiteX1" y="connsiteY1"/>
              </a:cxn>
              <a:cxn ang="0">
                <a:pos x="connsiteX2" y="connsiteY2"/>
              </a:cxn>
              <a:cxn ang="0">
                <a:pos x="connsiteX3" y="connsiteY3"/>
              </a:cxn>
            </a:cxnLst>
            <a:rect l="l" t="t" r="r" b="b"/>
            <a:pathLst>
              <a:path w="2218064" h="1250595">
                <a:moveTo>
                  <a:pt x="0" y="0"/>
                </a:moveTo>
                <a:lnTo>
                  <a:pt x="2218064" y="0"/>
                </a:lnTo>
                <a:lnTo>
                  <a:pt x="2218064" y="1250595"/>
                </a:lnTo>
                <a:lnTo>
                  <a:pt x="0" y="1250595"/>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100" b="0" i="0">
                <a:solidFill>
                  <a:schemeClr val="tx1">
                    <a:lumMod val="75000"/>
                    <a:lumOff val="25000"/>
                  </a:schemeClr>
                </a:solidFill>
                <a:latin typeface="Arial Regular"/>
              </a:defRPr>
            </a:lvl1pPr>
          </a:lstStyle>
          <a:p>
            <a:r>
              <a:rPr lang="en-US"/>
              <a:t>Image Holder</a:t>
            </a:r>
          </a:p>
        </p:txBody>
      </p:sp>
      <p:cxnSp>
        <p:nvCxnSpPr>
          <p:cNvPr id="7" name="Straight Connector 6"/>
          <p:cNvCxnSpPr/>
          <p:nvPr/>
        </p:nvCxnSpPr>
        <p:spPr>
          <a:xfrm>
            <a:off x="5249334" y="328089"/>
            <a:ext cx="1693333"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3B914DF-9447-634D-B822-9B9B37B18C5F}"/>
              </a:ext>
            </a:extLst>
          </p:cNvPr>
          <p:cNvPicPr>
            <a:picLocks noChangeAspect="1"/>
          </p:cNvPicPr>
          <p:nvPr/>
        </p:nvPicPr>
        <p:blipFill>
          <a:blip r:embed="rId2"/>
          <a:stretch>
            <a:fillRect/>
          </a:stretch>
        </p:blipFill>
        <p:spPr>
          <a:xfrm>
            <a:off x="0" y="6788692"/>
            <a:ext cx="12192000" cy="69309"/>
          </a:xfrm>
          <a:prstGeom prst="rect">
            <a:avLst/>
          </a:prstGeom>
        </p:spPr>
      </p:pic>
    </p:spTree>
    <p:extLst>
      <p:ext uri="{BB962C8B-B14F-4D97-AF65-F5344CB8AC3E}">
        <p14:creationId xmlns:p14="http://schemas.microsoft.com/office/powerpoint/2010/main" val="37687213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137_L 7">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C0C7254D-9871-41CA-B62C-64C59AFF11A1}"/>
              </a:ext>
            </a:extLst>
          </p:cNvPr>
          <p:cNvSpPr>
            <a:spLocks noGrp="1"/>
          </p:cNvSpPr>
          <p:nvPr>
            <p:ph type="pic" sz="quarter" idx="35"/>
          </p:nvPr>
        </p:nvSpPr>
        <p:spPr>
          <a:xfrm>
            <a:off x="0" y="1"/>
            <a:ext cx="6096000" cy="6788691"/>
          </a:xfrm>
          <a:prstGeom prst="rect">
            <a:avLst/>
          </a:prstGeom>
          <a:solidFill>
            <a:schemeClr val="tx1">
              <a:lumMod val="10000"/>
              <a:lumOff val="90000"/>
            </a:schemeClr>
          </a:solidFill>
        </p:spPr>
        <p:txBody>
          <a:bodyPr wrap="square" lIns="0" tIns="0" rIns="0" bIns="182880" anchor="b" anchorCtr="0">
            <a:noAutofit/>
          </a:bodyPr>
          <a:lstStyle>
            <a:lvl1pPr marL="0" indent="0" algn="ctr" rtl="0">
              <a:buNone/>
              <a:defRPr sz="1050" b="0" i="0">
                <a:solidFill>
                  <a:schemeClr val="bg1">
                    <a:lumMod val="65000"/>
                  </a:schemeClr>
                </a:solidFill>
                <a:latin typeface="Arial Regular"/>
              </a:defRPr>
            </a:lvl1pPr>
          </a:lstStyle>
          <a:p>
            <a:r>
              <a:rPr lang="en-US"/>
              <a:t>Click icon to add picture</a:t>
            </a:r>
          </a:p>
        </p:txBody>
      </p:sp>
      <p:sp>
        <p:nvSpPr>
          <p:cNvPr id="8" name="Text Placeholder 3"/>
          <p:cNvSpPr>
            <a:spLocks noGrp="1"/>
          </p:cNvSpPr>
          <p:nvPr>
            <p:ph type="body" sz="half" idx="36" hasCustomPrompt="1"/>
          </p:nvPr>
        </p:nvSpPr>
        <p:spPr>
          <a:xfrm>
            <a:off x="6620933" y="1178432"/>
            <a:ext cx="5044889" cy="231007"/>
          </a:xfrm>
          <a:prstGeom prst="rect">
            <a:avLst/>
          </a:prstGeom>
        </p:spPr>
        <p:txBody>
          <a:bodyPr wrap="none" lIns="0" tIns="0" rIns="0" bIns="0" anchor="t">
            <a:noAutofit/>
          </a:bodyPr>
          <a:lstStyle>
            <a:lvl1pPr marL="0" indent="0" algn="l">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10" name="Title 2"/>
          <p:cNvSpPr>
            <a:spLocks noGrp="1"/>
          </p:cNvSpPr>
          <p:nvPr>
            <p:ph type="title" hasCustomPrompt="1"/>
          </p:nvPr>
        </p:nvSpPr>
        <p:spPr>
          <a:xfrm>
            <a:off x="6620932" y="455090"/>
            <a:ext cx="5044891" cy="660511"/>
          </a:xfrm>
          <a:prstGeom prst="rect">
            <a:avLst/>
          </a:prstGeom>
        </p:spPr>
        <p:txBody>
          <a:bodyPr lIns="0" tIns="0" rIns="0" bIns="0" anchor="t"/>
          <a:lstStyle>
            <a:lvl1pPr algn="l">
              <a:defRPr sz="4267" b="0" i="0">
                <a:solidFill>
                  <a:schemeClr val="accent5"/>
                </a:solidFill>
                <a:latin typeface="Arial Regular"/>
              </a:defRPr>
            </a:lvl1pPr>
          </a:lstStyle>
          <a:p>
            <a:r>
              <a:rPr lang="en-US"/>
              <a:t>Edit title</a:t>
            </a:r>
          </a:p>
        </p:txBody>
      </p:sp>
      <p:cxnSp>
        <p:nvCxnSpPr>
          <p:cNvPr id="5" name="Straight Connector 4"/>
          <p:cNvCxnSpPr/>
          <p:nvPr/>
        </p:nvCxnSpPr>
        <p:spPr>
          <a:xfrm>
            <a:off x="6620932" y="328089"/>
            <a:ext cx="1693333"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3FBB942-5F41-D346-B90E-148C88766417}"/>
              </a:ext>
            </a:extLst>
          </p:cNvPr>
          <p:cNvPicPr>
            <a:picLocks noChangeAspect="1"/>
          </p:cNvPicPr>
          <p:nvPr/>
        </p:nvPicPr>
        <p:blipFill>
          <a:blip r:embed="rId2"/>
          <a:stretch>
            <a:fillRect/>
          </a:stretch>
        </p:blipFill>
        <p:spPr>
          <a:xfrm>
            <a:off x="0" y="6788692"/>
            <a:ext cx="12192000" cy="69309"/>
          </a:xfrm>
          <a:prstGeom prst="rect">
            <a:avLst/>
          </a:prstGeom>
        </p:spPr>
      </p:pic>
    </p:spTree>
    <p:extLst>
      <p:ext uri="{BB962C8B-B14F-4D97-AF65-F5344CB8AC3E}">
        <p14:creationId xmlns:p14="http://schemas.microsoft.com/office/powerpoint/2010/main" val="16130604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54_L 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0E3FF94-6467-4BAE-B3CE-5AA58F9D4D0F}"/>
              </a:ext>
            </a:extLst>
          </p:cNvPr>
          <p:cNvSpPr>
            <a:spLocks noGrp="1"/>
          </p:cNvSpPr>
          <p:nvPr>
            <p:ph type="pic" sz="quarter" idx="14"/>
          </p:nvPr>
        </p:nvSpPr>
        <p:spPr>
          <a:xfrm>
            <a:off x="6096000" y="1"/>
            <a:ext cx="6096000" cy="6788691"/>
          </a:xfrm>
          <a:prstGeom prst="rect">
            <a:avLst/>
          </a:prstGeom>
          <a:solidFill>
            <a:schemeClr val="tx1">
              <a:lumMod val="10000"/>
              <a:lumOff val="90000"/>
            </a:schemeClr>
          </a:solidFill>
        </p:spPr>
        <p:txBody>
          <a:bodyPr wrap="square" bIns="274320" anchor="b">
            <a:noAutofit/>
          </a:bodyPr>
          <a:lstStyle>
            <a:lvl1pPr marL="0" indent="0" algn="ctr">
              <a:buNone/>
              <a:defRPr sz="1050" b="0" i="0">
                <a:solidFill>
                  <a:schemeClr val="bg1">
                    <a:lumMod val="65000"/>
                  </a:schemeClr>
                </a:solidFill>
                <a:latin typeface="Arial Regular"/>
              </a:defRPr>
            </a:lvl1pPr>
          </a:lstStyle>
          <a:p>
            <a:r>
              <a:rPr lang="en-US"/>
              <a:t>Click icon to add picture</a:t>
            </a:r>
          </a:p>
        </p:txBody>
      </p:sp>
      <p:sp>
        <p:nvSpPr>
          <p:cNvPr id="7" name="Text Placeholder 3"/>
          <p:cNvSpPr>
            <a:spLocks noGrp="1"/>
          </p:cNvSpPr>
          <p:nvPr>
            <p:ph type="body" sz="half" idx="2" hasCustomPrompt="1"/>
          </p:nvPr>
        </p:nvSpPr>
        <p:spPr>
          <a:xfrm>
            <a:off x="508002" y="1178432"/>
            <a:ext cx="5554132" cy="231007"/>
          </a:xfrm>
          <a:prstGeom prst="rect">
            <a:avLst/>
          </a:prstGeom>
        </p:spPr>
        <p:txBody>
          <a:bodyPr wrap="none" lIns="0" tIns="0" rIns="0" bIns="0" anchor="t">
            <a:noAutofit/>
          </a:bodyPr>
          <a:lstStyle>
            <a:lvl1pPr marL="0" indent="0" algn="l">
              <a:buNone/>
              <a:defRPr sz="1467" b="0" i="0" baseline="0">
                <a:solidFill>
                  <a:schemeClr val="bg1">
                    <a:lumMod val="65000"/>
                  </a:schemeClr>
                </a:solidFill>
                <a:latin typeface="Arial Regular"/>
                <a:ea typeface="Roboto" panose="02000000000000000000" pitchFamily="2" charset="0"/>
              </a:defRPr>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EDITE SUBTITLE</a:t>
            </a:r>
          </a:p>
        </p:txBody>
      </p:sp>
      <p:sp>
        <p:nvSpPr>
          <p:cNvPr id="8" name="Title 2"/>
          <p:cNvSpPr>
            <a:spLocks noGrp="1"/>
          </p:cNvSpPr>
          <p:nvPr>
            <p:ph type="title" hasCustomPrompt="1"/>
          </p:nvPr>
        </p:nvSpPr>
        <p:spPr>
          <a:xfrm>
            <a:off x="508002" y="455090"/>
            <a:ext cx="5554132" cy="660511"/>
          </a:xfrm>
          <a:prstGeom prst="rect">
            <a:avLst/>
          </a:prstGeom>
        </p:spPr>
        <p:txBody>
          <a:bodyPr lIns="0" tIns="0" rIns="0" bIns="0" anchor="t"/>
          <a:lstStyle>
            <a:lvl1pPr algn="l">
              <a:defRPr sz="4267" b="0" i="0">
                <a:solidFill>
                  <a:schemeClr val="accent5"/>
                </a:solidFill>
                <a:latin typeface="Arial Regular"/>
              </a:defRPr>
            </a:lvl1pPr>
          </a:lstStyle>
          <a:p>
            <a:r>
              <a:rPr lang="en-US"/>
              <a:t>Click to edit title</a:t>
            </a:r>
          </a:p>
        </p:txBody>
      </p:sp>
      <p:pic>
        <p:nvPicPr>
          <p:cNvPr id="5" name="Picture 4">
            <a:extLst>
              <a:ext uri="{FF2B5EF4-FFF2-40B4-BE49-F238E27FC236}">
                <a16:creationId xmlns:a16="http://schemas.microsoft.com/office/drawing/2014/main" id="{F4E7BD67-387D-6249-ADA6-30B2AF3F734A}"/>
              </a:ext>
            </a:extLst>
          </p:cNvPr>
          <p:cNvPicPr>
            <a:picLocks noChangeAspect="1"/>
          </p:cNvPicPr>
          <p:nvPr/>
        </p:nvPicPr>
        <p:blipFill>
          <a:blip r:embed="rId2"/>
          <a:stretch>
            <a:fillRect/>
          </a:stretch>
        </p:blipFill>
        <p:spPr>
          <a:xfrm>
            <a:off x="0" y="6788692"/>
            <a:ext cx="12192000" cy="69309"/>
          </a:xfrm>
          <a:prstGeom prst="rect">
            <a:avLst/>
          </a:prstGeom>
        </p:spPr>
      </p:pic>
    </p:spTree>
    <p:extLst>
      <p:ext uri="{BB962C8B-B14F-4D97-AF65-F5344CB8AC3E}">
        <p14:creationId xmlns:p14="http://schemas.microsoft.com/office/powerpoint/2010/main" val="32292062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12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sp>
        <p:nvSpPr>
          <p:cNvPr id="14" name="Picture Placeholder 5">
            <a:extLst>
              <a:ext uri="{FF2B5EF4-FFF2-40B4-BE49-F238E27FC236}">
                <a16:creationId xmlns:a16="http://schemas.microsoft.com/office/drawing/2014/main" id="{C0C7254D-9871-41CA-B62C-64C59AFF11A1}"/>
              </a:ext>
            </a:extLst>
          </p:cNvPr>
          <p:cNvSpPr>
            <a:spLocks noGrp="1"/>
          </p:cNvSpPr>
          <p:nvPr>
            <p:ph type="pic" sz="quarter" idx="22"/>
          </p:nvPr>
        </p:nvSpPr>
        <p:spPr>
          <a:xfrm>
            <a:off x="798242"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6" name="Picture Placeholder 5">
            <a:extLst>
              <a:ext uri="{FF2B5EF4-FFF2-40B4-BE49-F238E27FC236}">
                <a16:creationId xmlns:a16="http://schemas.microsoft.com/office/drawing/2014/main" id="{C0C7254D-9871-41CA-B62C-64C59AFF11A1}"/>
              </a:ext>
            </a:extLst>
          </p:cNvPr>
          <p:cNvSpPr>
            <a:spLocks noGrp="1"/>
          </p:cNvSpPr>
          <p:nvPr userDrawn="1">
            <p:ph type="pic" sz="quarter" idx="23"/>
          </p:nvPr>
        </p:nvSpPr>
        <p:spPr>
          <a:xfrm>
            <a:off x="3561570"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7" name="Picture Placeholder 5">
            <a:extLst>
              <a:ext uri="{FF2B5EF4-FFF2-40B4-BE49-F238E27FC236}">
                <a16:creationId xmlns:a16="http://schemas.microsoft.com/office/drawing/2014/main" id="{C0C7254D-9871-41CA-B62C-64C59AFF11A1}"/>
              </a:ext>
            </a:extLst>
          </p:cNvPr>
          <p:cNvSpPr>
            <a:spLocks noGrp="1"/>
          </p:cNvSpPr>
          <p:nvPr userDrawn="1">
            <p:ph type="pic" sz="quarter" idx="24"/>
          </p:nvPr>
        </p:nvSpPr>
        <p:spPr>
          <a:xfrm>
            <a:off x="6324898"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8" name="Picture Placeholder 5">
            <a:extLst>
              <a:ext uri="{FF2B5EF4-FFF2-40B4-BE49-F238E27FC236}">
                <a16:creationId xmlns:a16="http://schemas.microsoft.com/office/drawing/2014/main" id="{C0C7254D-9871-41CA-B62C-64C59AFF11A1}"/>
              </a:ext>
            </a:extLst>
          </p:cNvPr>
          <p:cNvSpPr>
            <a:spLocks noGrp="1"/>
          </p:cNvSpPr>
          <p:nvPr userDrawn="1">
            <p:ph type="pic" sz="quarter" idx="25"/>
          </p:nvPr>
        </p:nvSpPr>
        <p:spPr>
          <a:xfrm>
            <a:off x="9088227" y="2114220"/>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9" name="Picture Placeholder 5">
            <a:extLst>
              <a:ext uri="{FF2B5EF4-FFF2-40B4-BE49-F238E27FC236}">
                <a16:creationId xmlns:a16="http://schemas.microsoft.com/office/drawing/2014/main" id="{C0C7254D-9871-41CA-B62C-64C59AFF11A1}"/>
              </a:ext>
            </a:extLst>
          </p:cNvPr>
          <p:cNvSpPr>
            <a:spLocks noGrp="1"/>
          </p:cNvSpPr>
          <p:nvPr userDrawn="1">
            <p:ph type="pic" sz="quarter" idx="26"/>
          </p:nvPr>
        </p:nvSpPr>
        <p:spPr>
          <a:xfrm>
            <a:off x="798242"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0" name="Picture Placeholder 5">
            <a:extLst>
              <a:ext uri="{FF2B5EF4-FFF2-40B4-BE49-F238E27FC236}">
                <a16:creationId xmlns:a16="http://schemas.microsoft.com/office/drawing/2014/main" id="{C0C7254D-9871-41CA-B62C-64C59AFF11A1}"/>
              </a:ext>
            </a:extLst>
          </p:cNvPr>
          <p:cNvSpPr>
            <a:spLocks noGrp="1"/>
          </p:cNvSpPr>
          <p:nvPr userDrawn="1">
            <p:ph type="pic" sz="quarter" idx="27"/>
          </p:nvPr>
        </p:nvSpPr>
        <p:spPr>
          <a:xfrm>
            <a:off x="3561570"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1" name="Picture Placeholder 5">
            <a:extLst>
              <a:ext uri="{FF2B5EF4-FFF2-40B4-BE49-F238E27FC236}">
                <a16:creationId xmlns:a16="http://schemas.microsoft.com/office/drawing/2014/main" id="{C0C7254D-9871-41CA-B62C-64C59AFF11A1}"/>
              </a:ext>
            </a:extLst>
          </p:cNvPr>
          <p:cNvSpPr>
            <a:spLocks noGrp="1"/>
          </p:cNvSpPr>
          <p:nvPr userDrawn="1">
            <p:ph type="pic" sz="quarter" idx="28"/>
          </p:nvPr>
        </p:nvSpPr>
        <p:spPr>
          <a:xfrm>
            <a:off x="6324898"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2" name="Picture Placeholder 5">
            <a:extLst>
              <a:ext uri="{FF2B5EF4-FFF2-40B4-BE49-F238E27FC236}">
                <a16:creationId xmlns:a16="http://schemas.microsoft.com/office/drawing/2014/main" id="{C0C7254D-9871-41CA-B62C-64C59AFF11A1}"/>
              </a:ext>
            </a:extLst>
          </p:cNvPr>
          <p:cNvSpPr>
            <a:spLocks noGrp="1"/>
          </p:cNvSpPr>
          <p:nvPr userDrawn="1">
            <p:ph type="pic" sz="quarter" idx="29"/>
          </p:nvPr>
        </p:nvSpPr>
        <p:spPr>
          <a:xfrm>
            <a:off x="9088227" y="4288077"/>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13" name="Straight Connector 12"/>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7154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98_L 7">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4837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99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accent5"/>
                </a:solidFill>
              </a:defRPr>
            </a:lvl1pPr>
          </a:lstStyle>
          <a:p>
            <a:r>
              <a:rPr lang="en-US"/>
              <a:t>Click to edit Master title style</a:t>
            </a:r>
          </a:p>
        </p:txBody>
      </p:sp>
      <p:cxnSp>
        <p:nvCxnSpPr>
          <p:cNvPr id="4" name="Straight Connector 3"/>
          <p:cNvCxnSpPr/>
          <p:nvPr userDrawn="1"/>
        </p:nvCxnSpPr>
        <p:spPr>
          <a:xfrm>
            <a:off x="5461000" y="328089"/>
            <a:ext cx="127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9163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16_L 7">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1" y="0"/>
            <a:ext cx="12192000" cy="6858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772931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2.emf"/><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image" Target="../media/image3.jpe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slideLayout" Target="../slideLayouts/slideLayout126.xml"/><Relationship Id="rId47" Type="http://schemas.openxmlformats.org/officeDocument/2006/relationships/slideLayout" Target="../slideLayouts/slideLayout131.xml"/><Relationship Id="rId50" Type="http://schemas.openxmlformats.org/officeDocument/2006/relationships/slideLayout" Target="../slideLayouts/slideLayout134.xml"/><Relationship Id="rId55" Type="http://schemas.openxmlformats.org/officeDocument/2006/relationships/slideLayout" Target="../slideLayouts/slideLayout139.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9" Type="http://schemas.openxmlformats.org/officeDocument/2006/relationships/slideLayout" Target="../slideLayouts/slideLayout113.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45" Type="http://schemas.openxmlformats.org/officeDocument/2006/relationships/slideLayout" Target="../slideLayouts/slideLayout129.xml"/><Relationship Id="rId53" Type="http://schemas.openxmlformats.org/officeDocument/2006/relationships/slideLayout" Target="../slideLayouts/slideLayout137.xml"/><Relationship Id="rId58" Type="http://schemas.openxmlformats.org/officeDocument/2006/relationships/slideLayout" Target="../slideLayouts/slideLayout142.xml"/><Relationship Id="rId5" Type="http://schemas.openxmlformats.org/officeDocument/2006/relationships/slideLayout" Target="../slideLayouts/slideLayout89.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slideLayout" Target="../slideLayouts/slideLayout127.xml"/><Relationship Id="rId48" Type="http://schemas.openxmlformats.org/officeDocument/2006/relationships/slideLayout" Target="../slideLayouts/slideLayout132.xml"/><Relationship Id="rId56" Type="http://schemas.openxmlformats.org/officeDocument/2006/relationships/slideLayout" Target="../slideLayouts/slideLayout140.xml"/><Relationship Id="rId8" Type="http://schemas.openxmlformats.org/officeDocument/2006/relationships/slideLayout" Target="../slideLayouts/slideLayout92.xml"/><Relationship Id="rId51" Type="http://schemas.openxmlformats.org/officeDocument/2006/relationships/slideLayout" Target="../slideLayouts/slideLayout135.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46" Type="http://schemas.openxmlformats.org/officeDocument/2006/relationships/slideLayout" Target="../slideLayouts/slideLayout130.xml"/><Relationship Id="rId59" Type="http://schemas.openxmlformats.org/officeDocument/2006/relationships/theme" Target="../theme/theme7.xml"/><Relationship Id="rId20" Type="http://schemas.openxmlformats.org/officeDocument/2006/relationships/slideLayout" Target="../slideLayouts/slideLayout104.xml"/><Relationship Id="rId41" Type="http://schemas.openxmlformats.org/officeDocument/2006/relationships/slideLayout" Target="../slideLayouts/slideLayout125.xml"/><Relationship Id="rId54" Type="http://schemas.openxmlformats.org/officeDocument/2006/relationships/slideLayout" Target="../slideLayouts/slideLayout138.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49" Type="http://schemas.openxmlformats.org/officeDocument/2006/relationships/slideLayout" Target="../slideLayouts/slideLayout133.xml"/><Relationship Id="rId57" Type="http://schemas.openxmlformats.org/officeDocument/2006/relationships/slideLayout" Target="../slideLayouts/slideLayout141.xml"/><Relationship Id="rId10" Type="http://schemas.openxmlformats.org/officeDocument/2006/relationships/slideLayout" Target="../slideLayouts/slideLayout94.xml"/><Relationship Id="rId31" Type="http://schemas.openxmlformats.org/officeDocument/2006/relationships/slideLayout" Target="../slideLayouts/slideLayout115.xml"/><Relationship Id="rId44" Type="http://schemas.openxmlformats.org/officeDocument/2006/relationships/slideLayout" Target="../slideLayouts/slideLayout128.xml"/><Relationship Id="rId52" Type="http://schemas.openxmlformats.org/officeDocument/2006/relationships/slideLayout" Target="../slideLayouts/slideLayout136.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9" Type="http://schemas.openxmlformats.org/officeDocument/2006/relationships/slideLayout" Target="../slideLayouts/slideLayout181.xml"/><Relationship Id="rId21" Type="http://schemas.openxmlformats.org/officeDocument/2006/relationships/slideLayout" Target="../slideLayouts/slideLayout163.xml"/><Relationship Id="rId34" Type="http://schemas.openxmlformats.org/officeDocument/2006/relationships/slideLayout" Target="../slideLayouts/slideLayout176.xml"/><Relationship Id="rId42" Type="http://schemas.openxmlformats.org/officeDocument/2006/relationships/slideLayout" Target="../slideLayouts/slideLayout184.xml"/><Relationship Id="rId47" Type="http://schemas.openxmlformats.org/officeDocument/2006/relationships/slideLayout" Target="../slideLayouts/slideLayout189.xml"/><Relationship Id="rId50" Type="http://schemas.openxmlformats.org/officeDocument/2006/relationships/slideLayout" Target="../slideLayouts/slideLayout192.xml"/><Relationship Id="rId55" Type="http://schemas.openxmlformats.org/officeDocument/2006/relationships/slideLayout" Target="../slideLayouts/slideLayout197.xml"/><Relationship Id="rId7" Type="http://schemas.openxmlformats.org/officeDocument/2006/relationships/slideLayout" Target="../slideLayouts/slideLayout14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9" Type="http://schemas.openxmlformats.org/officeDocument/2006/relationships/slideLayout" Target="../slideLayouts/slideLayout171.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32" Type="http://schemas.openxmlformats.org/officeDocument/2006/relationships/slideLayout" Target="../slideLayouts/slideLayout174.xml"/><Relationship Id="rId37" Type="http://schemas.openxmlformats.org/officeDocument/2006/relationships/slideLayout" Target="../slideLayouts/slideLayout179.xml"/><Relationship Id="rId40" Type="http://schemas.openxmlformats.org/officeDocument/2006/relationships/slideLayout" Target="../slideLayouts/slideLayout182.xml"/><Relationship Id="rId45" Type="http://schemas.openxmlformats.org/officeDocument/2006/relationships/slideLayout" Target="../slideLayouts/slideLayout187.xml"/><Relationship Id="rId53" Type="http://schemas.openxmlformats.org/officeDocument/2006/relationships/slideLayout" Target="../slideLayouts/slideLayout195.xml"/><Relationship Id="rId58" Type="http://schemas.openxmlformats.org/officeDocument/2006/relationships/slideLayout" Target="../slideLayouts/slideLayout200.xml"/><Relationship Id="rId5" Type="http://schemas.openxmlformats.org/officeDocument/2006/relationships/slideLayout" Target="../slideLayouts/slideLayout147.xml"/><Relationship Id="rId61" Type="http://schemas.openxmlformats.org/officeDocument/2006/relationships/slideLayout" Target="../slideLayouts/slideLayout203.xml"/><Relationship Id="rId19" Type="http://schemas.openxmlformats.org/officeDocument/2006/relationships/slideLayout" Target="../slideLayouts/slideLayout16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 Id="rId30" Type="http://schemas.openxmlformats.org/officeDocument/2006/relationships/slideLayout" Target="../slideLayouts/slideLayout172.xml"/><Relationship Id="rId35" Type="http://schemas.openxmlformats.org/officeDocument/2006/relationships/slideLayout" Target="../slideLayouts/slideLayout177.xml"/><Relationship Id="rId43" Type="http://schemas.openxmlformats.org/officeDocument/2006/relationships/slideLayout" Target="../slideLayouts/slideLayout185.xml"/><Relationship Id="rId48" Type="http://schemas.openxmlformats.org/officeDocument/2006/relationships/slideLayout" Target="../slideLayouts/slideLayout190.xml"/><Relationship Id="rId56" Type="http://schemas.openxmlformats.org/officeDocument/2006/relationships/slideLayout" Target="../slideLayouts/slideLayout198.xml"/><Relationship Id="rId8" Type="http://schemas.openxmlformats.org/officeDocument/2006/relationships/slideLayout" Target="../slideLayouts/slideLayout150.xml"/><Relationship Id="rId51" Type="http://schemas.openxmlformats.org/officeDocument/2006/relationships/slideLayout" Target="../slideLayouts/slideLayout193.xml"/><Relationship Id="rId3" Type="http://schemas.openxmlformats.org/officeDocument/2006/relationships/slideLayout" Target="../slideLayouts/slideLayout145.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33" Type="http://schemas.openxmlformats.org/officeDocument/2006/relationships/slideLayout" Target="../slideLayouts/slideLayout175.xml"/><Relationship Id="rId38" Type="http://schemas.openxmlformats.org/officeDocument/2006/relationships/slideLayout" Target="../slideLayouts/slideLayout180.xml"/><Relationship Id="rId46" Type="http://schemas.openxmlformats.org/officeDocument/2006/relationships/slideLayout" Target="../slideLayouts/slideLayout188.xml"/><Relationship Id="rId59" Type="http://schemas.openxmlformats.org/officeDocument/2006/relationships/slideLayout" Target="../slideLayouts/slideLayout201.xml"/><Relationship Id="rId20" Type="http://schemas.openxmlformats.org/officeDocument/2006/relationships/slideLayout" Target="../slideLayouts/slideLayout162.xml"/><Relationship Id="rId41" Type="http://schemas.openxmlformats.org/officeDocument/2006/relationships/slideLayout" Target="../slideLayouts/slideLayout183.xml"/><Relationship Id="rId54" Type="http://schemas.openxmlformats.org/officeDocument/2006/relationships/slideLayout" Target="../slideLayouts/slideLayout196.xml"/><Relationship Id="rId62" Type="http://schemas.openxmlformats.org/officeDocument/2006/relationships/theme" Target="../theme/theme8.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slideLayout" Target="../slideLayouts/slideLayout170.xml"/><Relationship Id="rId36" Type="http://schemas.openxmlformats.org/officeDocument/2006/relationships/slideLayout" Target="../slideLayouts/slideLayout178.xml"/><Relationship Id="rId49" Type="http://schemas.openxmlformats.org/officeDocument/2006/relationships/slideLayout" Target="../slideLayouts/slideLayout191.xml"/><Relationship Id="rId57" Type="http://schemas.openxmlformats.org/officeDocument/2006/relationships/slideLayout" Target="../slideLayouts/slideLayout199.xml"/><Relationship Id="rId10" Type="http://schemas.openxmlformats.org/officeDocument/2006/relationships/slideLayout" Target="../slideLayouts/slideLayout152.xml"/><Relationship Id="rId31" Type="http://schemas.openxmlformats.org/officeDocument/2006/relationships/slideLayout" Target="../slideLayouts/slideLayout173.xml"/><Relationship Id="rId44" Type="http://schemas.openxmlformats.org/officeDocument/2006/relationships/slideLayout" Target="../slideLayouts/slideLayout186.xml"/><Relationship Id="rId52" Type="http://schemas.openxmlformats.org/officeDocument/2006/relationships/slideLayout" Target="../slideLayouts/slideLayout194.xml"/><Relationship Id="rId60" Type="http://schemas.openxmlformats.org/officeDocument/2006/relationships/slideLayout" Target="../slideLayouts/slideLayout20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26" Type="http://schemas.openxmlformats.org/officeDocument/2006/relationships/slideLayout" Target="../slideLayouts/slideLayout229.xml"/><Relationship Id="rId39" Type="http://schemas.openxmlformats.org/officeDocument/2006/relationships/slideLayout" Target="../slideLayouts/slideLayout242.xml"/><Relationship Id="rId21" Type="http://schemas.openxmlformats.org/officeDocument/2006/relationships/slideLayout" Target="../slideLayouts/slideLayout224.xml"/><Relationship Id="rId34" Type="http://schemas.openxmlformats.org/officeDocument/2006/relationships/slideLayout" Target="../slideLayouts/slideLayout237.xml"/><Relationship Id="rId42" Type="http://schemas.openxmlformats.org/officeDocument/2006/relationships/slideLayout" Target="../slideLayouts/slideLayout245.xml"/><Relationship Id="rId47" Type="http://schemas.openxmlformats.org/officeDocument/2006/relationships/slideLayout" Target="../slideLayouts/slideLayout250.xml"/><Relationship Id="rId50" Type="http://schemas.openxmlformats.org/officeDocument/2006/relationships/slideLayout" Target="../slideLayouts/slideLayout253.xml"/><Relationship Id="rId55" Type="http://schemas.openxmlformats.org/officeDocument/2006/relationships/slideLayout" Target="../slideLayouts/slideLayout258.xml"/><Relationship Id="rId7" Type="http://schemas.openxmlformats.org/officeDocument/2006/relationships/slideLayout" Target="../slideLayouts/slideLayout210.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9" Type="http://schemas.openxmlformats.org/officeDocument/2006/relationships/slideLayout" Target="../slideLayouts/slideLayout232.xml"/><Relationship Id="rId11" Type="http://schemas.openxmlformats.org/officeDocument/2006/relationships/slideLayout" Target="../slideLayouts/slideLayout214.xml"/><Relationship Id="rId24" Type="http://schemas.openxmlformats.org/officeDocument/2006/relationships/slideLayout" Target="../slideLayouts/slideLayout227.xml"/><Relationship Id="rId32" Type="http://schemas.openxmlformats.org/officeDocument/2006/relationships/slideLayout" Target="../slideLayouts/slideLayout235.xml"/><Relationship Id="rId37" Type="http://schemas.openxmlformats.org/officeDocument/2006/relationships/slideLayout" Target="../slideLayouts/slideLayout240.xml"/><Relationship Id="rId40" Type="http://schemas.openxmlformats.org/officeDocument/2006/relationships/slideLayout" Target="../slideLayouts/slideLayout243.xml"/><Relationship Id="rId45" Type="http://schemas.openxmlformats.org/officeDocument/2006/relationships/slideLayout" Target="../slideLayouts/slideLayout248.xml"/><Relationship Id="rId53" Type="http://schemas.openxmlformats.org/officeDocument/2006/relationships/slideLayout" Target="../slideLayouts/slideLayout256.xml"/><Relationship Id="rId58" Type="http://schemas.openxmlformats.org/officeDocument/2006/relationships/slideLayout" Target="../slideLayouts/slideLayout261.xml"/><Relationship Id="rId5" Type="http://schemas.openxmlformats.org/officeDocument/2006/relationships/slideLayout" Target="../slideLayouts/slideLayout208.xml"/><Relationship Id="rId19" Type="http://schemas.openxmlformats.org/officeDocument/2006/relationships/slideLayout" Target="../slideLayouts/slideLayout222.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slideLayout" Target="../slideLayouts/slideLayout225.xml"/><Relationship Id="rId27" Type="http://schemas.openxmlformats.org/officeDocument/2006/relationships/slideLayout" Target="../slideLayouts/slideLayout230.xml"/><Relationship Id="rId30" Type="http://schemas.openxmlformats.org/officeDocument/2006/relationships/slideLayout" Target="../slideLayouts/slideLayout233.xml"/><Relationship Id="rId35" Type="http://schemas.openxmlformats.org/officeDocument/2006/relationships/slideLayout" Target="../slideLayouts/slideLayout238.xml"/><Relationship Id="rId43" Type="http://schemas.openxmlformats.org/officeDocument/2006/relationships/slideLayout" Target="../slideLayouts/slideLayout246.xml"/><Relationship Id="rId48" Type="http://schemas.openxmlformats.org/officeDocument/2006/relationships/slideLayout" Target="../slideLayouts/slideLayout251.xml"/><Relationship Id="rId56" Type="http://schemas.openxmlformats.org/officeDocument/2006/relationships/slideLayout" Target="../slideLayouts/slideLayout259.xml"/><Relationship Id="rId8" Type="http://schemas.openxmlformats.org/officeDocument/2006/relationships/slideLayout" Target="../slideLayouts/slideLayout211.xml"/><Relationship Id="rId51" Type="http://schemas.openxmlformats.org/officeDocument/2006/relationships/slideLayout" Target="../slideLayouts/slideLayout254.xml"/><Relationship Id="rId3" Type="http://schemas.openxmlformats.org/officeDocument/2006/relationships/slideLayout" Target="../slideLayouts/slideLayout206.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5" Type="http://schemas.openxmlformats.org/officeDocument/2006/relationships/slideLayout" Target="../slideLayouts/slideLayout228.xml"/><Relationship Id="rId33" Type="http://schemas.openxmlformats.org/officeDocument/2006/relationships/slideLayout" Target="../slideLayouts/slideLayout236.xml"/><Relationship Id="rId38" Type="http://schemas.openxmlformats.org/officeDocument/2006/relationships/slideLayout" Target="../slideLayouts/slideLayout241.xml"/><Relationship Id="rId46" Type="http://schemas.openxmlformats.org/officeDocument/2006/relationships/slideLayout" Target="../slideLayouts/slideLayout249.xml"/><Relationship Id="rId59" Type="http://schemas.openxmlformats.org/officeDocument/2006/relationships/theme" Target="../theme/theme9.xml"/><Relationship Id="rId20" Type="http://schemas.openxmlformats.org/officeDocument/2006/relationships/slideLayout" Target="../slideLayouts/slideLayout223.xml"/><Relationship Id="rId41" Type="http://schemas.openxmlformats.org/officeDocument/2006/relationships/slideLayout" Target="../slideLayouts/slideLayout244.xml"/><Relationship Id="rId54" Type="http://schemas.openxmlformats.org/officeDocument/2006/relationships/slideLayout" Target="../slideLayouts/slideLayout257.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5" Type="http://schemas.openxmlformats.org/officeDocument/2006/relationships/slideLayout" Target="../slideLayouts/slideLayout218.xml"/><Relationship Id="rId23" Type="http://schemas.openxmlformats.org/officeDocument/2006/relationships/slideLayout" Target="../slideLayouts/slideLayout226.xml"/><Relationship Id="rId28" Type="http://schemas.openxmlformats.org/officeDocument/2006/relationships/slideLayout" Target="../slideLayouts/slideLayout231.xml"/><Relationship Id="rId36" Type="http://schemas.openxmlformats.org/officeDocument/2006/relationships/slideLayout" Target="../slideLayouts/slideLayout239.xml"/><Relationship Id="rId49" Type="http://schemas.openxmlformats.org/officeDocument/2006/relationships/slideLayout" Target="../slideLayouts/slideLayout252.xml"/><Relationship Id="rId57" Type="http://schemas.openxmlformats.org/officeDocument/2006/relationships/slideLayout" Target="../slideLayouts/slideLayout260.xml"/><Relationship Id="rId10" Type="http://schemas.openxmlformats.org/officeDocument/2006/relationships/slideLayout" Target="../slideLayouts/slideLayout213.xml"/><Relationship Id="rId31" Type="http://schemas.openxmlformats.org/officeDocument/2006/relationships/slideLayout" Target="../slideLayouts/slideLayout234.xml"/><Relationship Id="rId44" Type="http://schemas.openxmlformats.org/officeDocument/2006/relationships/slideLayout" Target="../slideLayouts/slideLayout247.xml"/><Relationship Id="rId52" Type="http://schemas.openxmlformats.org/officeDocument/2006/relationships/slideLayout" Target="../slideLayouts/slideLayout2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dirty="0">
                <a:solidFill>
                  <a:prstClr val="white"/>
                </a:solidFill>
              </a:rPr>
              <a:pPr defTabSz="457200"/>
              <a:t>10/13/2022</a:t>
            </a:fld>
            <a:endParaRPr lang="en-US">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dirty="0">
                <a:solidFill>
                  <a:srgbClr val="00C6BB"/>
                </a:solidFill>
              </a:rPr>
              <a:pPr defTabSz="457200"/>
              <a:t>‹#›</a:t>
            </a:fld>
            <a:endParaRPr lang="en-US">
              <a:solidFill>
                <a:srgbClr val="00C6BB"/>
              </a:solidFill>
            </a:endParaRPr>
          </a:p>
        </p:txBody>
      </p:sp>
    </p:spTree>
    <p:extLst>
      <p:ext uri="{BB962C8B-B14F-4D97-AF65-F5344CB8AC3E}">
        <p14:creationId xmlns:p14="http://schemas.microsoft.com/office/powerpoint/2010/main" val="34569054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dirty="0">
                <a:solidFill>
                  <a:prstClr val="white"/>
                </a:solidFill>
              </a:rPr>
              <a:pPr defTabSz="457200"/>
              <a:t>10/13/2022</a:t>
            </a:fld>
            <a:endParaRPr lang="en-US">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dirty="0">
                <a:solidFill>
                  <a:srgbClr val="00C6BB"/>
                </a:solidFill>
              </a:rPr>
              <a:pPr defTabSz="457200"/>
              <a:t>‹#›</a:t>
            </a:fld>
            <a:endParaRPr lang="en-US">
              <a:solidFill>
                <a:srgbClr val="00C6BB"/>
              </a:solidFill>
            </a:endParaRPr>
          </a:p>
        </p:txBody>
      </p:sp>
    </p:spTree>
    <p:extLst>
      <p:ext uri="{BB962C8B-B14F-4D97-AF65-F5344CB8AC3E}">
        <p14:creationId xmlns:p14="http://schemas.microsoft.com/office/powerpoint/2010/main" val="3858438010"/>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defTabSz="457200"/>
            <a:endParaRPr lang="en-US">
              <a:solidFill>
                <a:prstClr val="white"/>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defTabSz="457200"/>
            <a:fld id="{09B482E8-6E0E-1B4F-B1FD-C69DB9E858D9}" type="datetimeFigureOut">
              <a:rPr lang="en-US" dirty="0">
                <a:solidFill>
                  <a:prstClr val="white"/>
                </a:solidFill>
              </a:rPr>
              <a:pPr defTabSz="457200"/>
              <a:t>10/13/2022</a:t>
            </a:fld>
            <a:endParaRPr lang="en-US">
              <a:solidFill>
                <a:prstClr val="white"/>
              </a:solidFill>
            </a:endParaRP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D57F1E4F-1CFF-5643-939E-217C01CDF565}" type="slidenum">
              <a:rPr lang="en-US" dirty="0">
                <a:solidFill>
                  <a:srgbClr val="00C6BB"/>
                </a:solidFill>
              </a:rPr>
              <a:pPr defTabSz="457200"/>
              <a:t>‹#›</a:t>
            </a:fld>
            <a:endParaRPr lang="en-US">
              <a:solidFill>
                <a:srgbClr val="00C6BB"/>
              </a:solidFill>
            </a:endParaRPr>
          </a:p>
        </p:txBody>
      </p:sp>
    </p:spTree>
    <p:extLst>
      <p:ext uri="{BB962C8B-B14F-4D97-AF65-F5344CB8AC3E}">
        <p14:creationId xmlns:p14="http://schemas.microsoft.com/office/powerpoint/2010/main" val="908996163"/>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6"/>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6179" y="1596259"/>
            <a:ext cx="11278621" cy="43957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57913" y="6251575"/>
            <a:ext cx="979172" cy="401638"/>
          </a:xfrm>
          <a:prstGeom prst="rect">
            <a:avLst/>
          </a:prstGeom>
        </p:spPr>
        <p:txBody>
          <a:bodyPr vert="horz" lIns="91440" tIns="45720" rIns="91440" bIns="45720" rtlCol="0" anchor="ctr"/>
          <a:lstStyle>
            <a:lvl1pPr algn="l">
              <a:defRPr sz="1000" b="1" i="0">
                <a:solidFill>
                  <a:srgbClr val="7A7BAC"/>
                </a:solidFill>
                <a:latin typeface="+mj-lt"/>
                <a:cs typeface="Helvetica Neue"/>
              </a:defRPr>
            </a:lvl1pPr>
          </a:lstStyle>
          <a:p>
            <a:pPr defTabSz="457200"/>
            <a:fld id="{916CCA12-DDBA-5048-8456-37DD0C499FB5}" type="datetimeFigureOut">
              <a:rPr lang="en-US" smtClean="0"/>
              <a:pPr defTabSz="457200"/>
              <a:t>10/13/2022</a:t>
            </a:fld>
            <a:endParaRPr lang="en-US"/>
          </a:p>
        </p:txBody>
      </p:sp>
      <p:sp>
        <p:nvSpPr>
          <p:cNvPr id="5" name="Footer Placeholder 4"/>
          <p:cNvSpPr>
            <a:spLocks noGrp="1"/>
          </p:cNvSpPr>
          <p:nvPr>
            <p:ph type="ftr" sz="quarter" idx="3"/>
          </p:nvPr>
        </p:nvSpPr>
        <p:spPr>
          <a:xfrm>
            <a:off x="1071533" y="6251575"/>
            <a:ext cx="6786379" cy="401639"/>
          </a:xfrm>
          <a:prstGeom prst="rect">
            <a:avLst/>
          </a:prstGeom>
        </p:spPr>
        <p:txBody>
          <a:bodyPr vert="horz" lIns="91440" tIns="45720" rIns="91440" bIns="45720" rtlCol="0" anchor="ctr"/>
          <a:lstStyle>
            <a:lvl1pPr algn="l">
              <a:defRPr sz="1000" b="1" i="0">
                <a:solidFill>
                  <a:srgbClr val="7A7BAC"/>
                </a:solidFill>
                <a:latin typeface="+mj-lt"/>
                <a:cs typeface="Helvetica Neue"/>
              </a:defRPr>
            </a:lvl1pPr>
          </a:lstStyle>
          <a:p>
            <a:pPr defTabSz="457200"/>
            <a:endParaRPr lang="en-US"/>
          </a:p>
        </p:txBody>
      </p:sp>
      <p:sp>
        <p:nvSpPr>
          <p:cNvPr id="6" name="Slide Number Placeholder 5"/>
          <p:cNvSpPr>
            <a:spLocks noGrp="1"/>
          </p:cNvSpPr>
          <p:nvPr>
            <p:ph type="sldNum" sz="quarter" idx="4"/>
          </p:nvPr>
        </p:nvSpPr>
        <p:spPr>
          <a:xfrm>
            <a:off x="327063" y="6251575"/>
            <a:ext cx="609600" cy="406400"/>
          </a:xfrm>
          <a:prstGeom prst="rect">
            <a:avLst/>
          </a:prstGeom>
        </p:spPr>
        <p:txBody>
          <a:bodyPr vert="horz" lIns="91440" tIns="45720" rIns="91440" bIns="45720" rtlCol="0" anchor="ctr"/>
          <a:lstStyle>
            <a:lvl1pPr algn="l">
              <a:defRPr sz="1000" b="1" i="0">
                <a:solidFill>
                  <a:srgbClr val="7A7BAC"/>
                </a:solidFill>
                <a:latin typeface="+mj-lt"/>
                <a:cs typeface="Helvetica Neue"/>
              </a:defRPr>
            </a:lvl1pPr>
          </a:lstStyle>
          <a:p>
            <a:pPr defTabSz="457200"/>
            <a:fld id="{260E8124-8535-844D-B261-2E572ECB39DD}" type="slidenum">
              <a:rPr lang="en-US" smtClean="0"/>
              <a:pPr defTabSz="457200"/>
              <a:t>‹#›</a:t>
            </a:fld>
            <a:endParaRPr lang="en-US"/>
          </a:p>
        </p:txBody>
      </p:sp>
    </p:spTree>
    <p:extLst>
      <p:ext uri="{BB962C8B-B14F-4D97-AF65-F5344CB8AC3E}">
        <p14:creationId xmlns:p14="http://schemas.microsoft.com/office/powerpoint/2010/main" val="472034778"/>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Lst>
  <p:txStyles>
    <p:titleStyle>
      <a:lvl1pPr algn="l" defTabSz="457200" rtl="0" eaLnBrk="1" latinLnBrk="0" hangingPunct="1">
        <a:spcBef>
          <a:spcPct val="0"/>
        </a:spcBef>
        <a:buNone/>
        <a:defRPr sz="2500" b="1" i="0" kern="1200" cap="all">
          <a:solidFill>
            <a:schemeClr val="bg1"/>
          </a:solidFill>
          <a:latin typeface="Helvetica Neue"/>
          <a:ea typeface="+mj-ea"/>
          <a:cs typeface="Helvetica Neue"/>
        </a:defRPr>
      </a:lvl1pPr>
    </p:titleStyle>
    <p:bodyStyle>
      <a:lvl1pPr marL="342900" indent="-342900" algn="l" defTabSz="457200" rtl="0" eaLnBrk="1" latinLnBrk="0" hangingPunct="1">
        <a:spcBef>
          <a:spcPct val="20000"/>
        </a:spcBef>
        <a:buClr>
          <a:schemeClr val="bg2"/>
        </a:buClr>
        <a:buFont typeface="Wingdings" charset="2"/>
        <a:buChar char="§"/>
        <a:defRPr sz="3200" b="0" i="0" kern="1200">
          <a:solidFill>
            <a:schemeClr val="tx1"/>
          </a:solidFill>
          <a:latin typeface="+mn-lt"/>
          <a:ea typeface="+mn-ea"/>
          <a:cs typeface="Helvetica Neue"/>
        </a:defRPr>
      </a:lvl1pPr>
      <a:lvl2pPr marL="742950" indent="-285750" algn="l" defTabSz="457200" rtl="0" eaLnBrk="1" latinLnBrk="0" hangingPunct="1">
        <a:spcBef>
          <a:spcPct val="20000"/>
        </a:spcBef>
        <a:buClr>
          <a:schemeClr val="tx2"/>
        </a:buClr>
        <a:buSzPct val="50000"/>
        <a:buFont typeface="Wingdings" charset="2"/>
        <a:buChar char="u"/>
        <a:defRPr sz="2800" b="0" i="0" kern="1200">
          <a:solidFill>
            <a:schemeClr val="tx1"/>
          </a:solidFill>
          <a:latin typeface="+mn-lt"/>
          <a:ea typeface="+mn-ea"/>
          <a:cs typeface="Helvetica Neue"/>
        </a:defRPr>
      </a:lvl2pPr>
      <a:lvl3pPr marL="1143000" indent="-228600" algn="l" defTabSz="457200" rtl="0" eaLnBrk="1" latinLnBrk="0" hangingPunct="1">
        <a:spcBef>
          <a:spcPct val="20000"/>
        </a:spcBef>
        <a:buClr>
          <a:schemeClr val="bg2"/>
        </a:buClr>
        <a:buFont typeface="Arial"/>
        <a:buChar char="•"/>
        <a:defRPr sz="2400" b="0" i="0" kern="1200">
          <a:solidFill>
            <a:schemeClr val="tx1"/>
          </a:solidFill>
          <a:latin typeface="+mn-lt"/>
          <a:ea typeface="+mn-ea"/>
          <a:cs typeface="Helvetica Neue"/>
        </a:defRPr>
      </a:lvl3pPr>
      <a:lvl4pPr marL="1600200" indent="-228600" algn="l" defTabSz="457200" rtl="0" eaLnBrk="1" latinLnBrk="0" hangingPunct="1">
        <a:spcBef>
          <a:spcPct val="20000"/>
        </a:spcBef>
        <a:buClr>
          <a:schemeClr val="tx2"/>
        </a:buClr>
        <a:buSzPct val="80000"/>
        <a:buFont typeface="Courier New"/>
        <a:buChar char="o"/>
        <a:defRPr sz="2000" b="0" i="0" kern="1200">
          <a:solidFill>
            <a:schemeClr val="tx1"/>
          </a:solidFill>
          <a:latin typeface="+mn-lt"/>
          <a:ea typeface="+mn-ea"/>
          <a:cs typeface="Helvetica Neue"/>
        </a:defRPr>
      </a:lvl4pPr>
      <a:lvl5pPr marL="2057400" indent="-228600" algn="l" defTabSz="457200" rtl="0" eaLnBrk="1" latinLnBrk="0" hangingPunct="1">
        <a:spcBef>
          <a:spcPct val="20000"/>
        </a:spcBef>
        <a:buClr>
          <a:schemeClr val="bg2"/>
        </a:buClr>
        <a:buFont typeface="Arial"/>
        <a:buChar char="»"/>
        <a:defRPr sz="2000" b="0" i="0" kern="1200">
          <a:solidFill>
            <a:schemeClr val="tx1"/>
          </a:solidFill>
          <a:latin typeface="+mn-lt"/>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a:alphaModFix amt="99000"/>
          </a:blip>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6179" y="1596259"/>
            <a:ext cx="11278621" cy="43957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538537" y="6230157"/>
            <a:ext cx="1143191" cy="396298"/>
          </a:xfrm>
          <a:prstGeom prst="rect">
            <a:avLst/>
          </a:prstGeom>
        </p:spPr>
        <p:txBody>
          <a:bodyPr vert="horz" lIns="91440" tIns="45720" rIns="91440" bIns="45720" rtlCol="0" anchor="ctr"/>
          <a:lstStyle>
            <a:lvl1pPr algn="l">
              <a:defRPr sz="1000" b="1" i="0">
                <a:solidFill>
                  <a:srgbClr val="FFFFFE"/>
                </a:solidFill>
                <a:latin typeface="+mj-lt"/>
                <a:cs typeface="Helvetica Neue"/>
              </a:defRPr>
            </a:lvl1pPr>
          </a:lstStyle>
          <a:p>
            <a:pPr defTabSz="457200"/>
            <a:fld id="{916CCA12-DDBA-5048-8456-37DD0C499FB5}" type="datetimeFigureOut">
              <a:rPr lang="en-US" smtClean="0">
                <a:ea typeface="ＭＳ Ｐゴシック" pitchFamily="1" charset="-128"/>
              </a:rPr>
              <a:pPr defTabSz="457200"/>
              <a:t>10/13/2022</a:t>
            </a:fld>
            <a:endParaRPr lang="en-US">
              <a:ea typeface="ＭＳ Ｐゴシック" pitchFamily="1" charset="-128"/>
            </a:endParaRPr>
          </a:p>
        </p:txBody>
      </p:sp>
      <p:sp>
        <p:nvSpPr>
          <p:cNvPr id="5" name="Footer Placeholder 4"/>
          <p:cNvSpPr>
            <a:spLocks noGrp="1"/>
          </p:cNvSpPr>
          <p:nvPr>
            <p:ph type="ftr" sz="quarter" idx="3"/>
          </p:nvPr>
        </p:nvSpPr>
        <p:spPr>
          <a:xfrm>
            <a:off x="1071533" y="6230156"/>
            <a:ext cx="8337043" cy="396300"/>
          </a:xfrm>
          <a:prstGeom prst="rect">
            <a:avLst/>
          </a:prstGeom>
        </p:spPr>
        <p:txBody>
          <a:bodyPr vert="horz" lIns="91440" tIns="45720" rIns="91440" bIns="45720" rtlCol="0" anchor="ctr"/>
          <a:lstStyle>
            <a:lvl1pPr algn="l">
              <a:defRPr sz="1000" b="1" i="0">
                <a:solidFill>
                  <a:srgbClr val="FFFFFE"/>
                </a:solidFill>
                <a:latin typeface="+mj-lt"/>
                <a:cs typeface="Helvetica Neue"/>
              </a:defRPr>
            </a:lvl1pPr>
          </a:lstStyle>
          <a:p>
            <a:pPr defTabSz="457200"/>
            <a:endParaRPr lang="en-US">
              <a:ea typeface="ＭＳ Ｐゴシック" pitchFamily="1" charset="-128"/>
            </a:endParaRPr>
          </a:p>
        </p:txBody>
      </p:sp>
      <p:sp>
        <p:nvSpPr>
          <p:cNvPr id="6" name="Slide Number Placeholder 5"/>
          <p:cNvSpPr>
            <a:spLocks noGrp="1"/>
          </p:cNvSpPr>
          <p:nvPr>
            <p:ph type="sldNum" sz="quarter" idx="4"/>
          </p:nvPr>
        </p:nvSpPr>
        <p:spPr>
          <a:xfrm>
            <a:off x="327063" y="6230157"/>
            <a:ext cx="609600" cy="400998"/>
          </a:xfrm>
          <a:prstGeom prst="rect">
            <a:avLst/>
          </a:prstGeom>
        </p:spPr>
        <p:txBody>
          <a:bodyPr vert="horz" lIns="91440" tIns="45720" rIns="91440" bIns="45720" rtlCol="0" anchor="ctr"/>
          <a:lstStyle>
            <a:lvl1pPr algn="l">
              <a:defRPr sz="1000" b="1" i="0">
                <a:solidFill>
                  <a:schemeClr val="bg1"/>
                </a:solidFill>
                <a:latin typeface="+mj-lt"/>
                <a:cs typeface="Helvetica Neue"/>
              </a:defRPr>
            </a:lvl1pPr>
          </a:lstStyle>
          <a:p>
            <a:pPr defTabSz="457200"/>
            <a:fld id="{260E8124-8535-844D-B261-2E572ECB39DD}" type="slidenum">
              <a:rPr lang="en-US" smtClean="0">
                <a:solidFill>
                  <a:srgbClr val="FFFFFE"/>
                </a:solidFill>
                <a:ea typeface="ＭＳ Ｐゴシック" pitchFamily="1" charset="-128"/>
              </a:rPr>
              <a:pPr defTabSz="457200"/>
              <a:t>‹#›</a:t>
            </a:fld>
            <a:endParaRPr lang="en-US">
              <a:solidFill>
                <a:srgbClr val="FFFFFE"/>
              </a:solidFill>
              <a:ea typeface="ＭＳ Ｐゴシック" pitchFamily="1" charset="-128"/>
            </a:endParaRPr>
          </a:p>
        </p:txBody>
      </p:sp>
    </p:spTree>
    <p:extLst>
      <p:ext uri="{BB962C8B-B14F-4D97-AF65-F5344CB8AC3E}">
        <p14:creationId xmlns:p14="http://schemas.microsoft.com/office/powerpoint/2010/main" val="1818634026"/>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6" r:id="rId15"/>
    <p:sldLayoutId id="2147484007" r:id="rId16"/>
    <p:sldLayoutId id="2147484008" r:id="rId17"/>
  </p:sldLayoutIdLst>
  <p:txStyles>
    <p:titleStyle>
      <a:lvl1pPr algn="l" defTabSz="457200" rtl="0" eaLnBrk="1" latinLnBrk="0" hangingPunct="1">
        <a:spcBef>
          <a:spcPct val="0"/>
        </a:spcBef>
        <a:buNone/>
        <a:defRPr sz="2500" b="1" i="0" kern="1200" cap="all">
          <a:solidFill>
            <a:schemeClr val="bg1"/>
          </a:solidFill>
          <a:latin typeface="Helvetica Neue"/>
          <a:ea typeface="+mj-ea"/>
          <a:cs typeface="Helvetica Neue"/>
        </a:defRPr>
      </a:lvl1pPr>
    </p:titleStyle>
    <p:bodyStyle>
      <a:lvl1pPr marL="0" indent="0" algn="l" defTabSz="457200" rtl="0" eaLnBrk="1" latinLnBrk="0" hangingPunct="1">
        <a:spcBef>
          <a:spcPct val="20000"/>
        </a:spcBef>
        <a:buClr>
          <a:schemeClr val="bg2"/>
        </a:buClr>
        <a:buFont typeface="Arial"/>
        <a:buNone/>
        <a:defRPr sz="3200" b="0" i="0" kern="1200">
          <a:solidFill>
            <a:schemeClr val="tx1"/>
          </a:solidFill>
          <a:latin typeface="+mn-lt"/>
          <a:ea typeface="+mn-ea"/>
          <a:cs typeface="Helvetica Neue"/>
        </a:defRPr>
      </a:lvl1pPr>
      <a:lvl2pPr marL="569913" indent="-230188" algn="l" defTabSz="457200" rtl="0" eaLnBrk="1" latinLnBrk="0" hangingPunct="1">
        <a:spcBef>
          <a:spcPct val="20000"/>
        </a:spcBef>
        <a:buClr>
          <a:schemeClr val="tx2"/>
        </a:buClr>
        <a:buSzPct val="50000"/>
        <a:buFont typeface="Arial"/>
        <a:buChar char="•"/>
        <a:defRPr sz="2800" b="0" i="0" kern="1200">
          <a:solidFill>
            <a:schemeClr val="tx1"/>
          </a:solidFill>
          <a:latin typeface="+mn-lt"/>
          <a:ea typeface="+mn-ea"/>
          <a:cs typeface="Helvetica Neue"/>
        </a:defRPr>
      </a:lvl2pPr>
      <a:lvl3pPr marL="798513" indent="-228600" algn="l" defTabSz="457200" rtl="0" eaLnBrk="1" latinLnBrk="0" hangingPunct="1">
        <a:spcBef>
          <a:spcPct val="20000"/>
        </a:spcBef>
        <a:buClr>
          <a:schemeClr val="bg2"/>
        </a:buClr>
        <a:buFont typeface="Arial"/>
        <a:buChar char="•"/>
        <a:defRPr sz="2400" b="0" i="0" kern="1200">
          <a:solidFill>
            <a:schemeClr val="tx1"/>
          </a:solidFill>
          <a:latin typeface="+mn-lt"/>
          <a:ea typeface="+mn-ea"/>
          <a:cs typeface="Helvetica Neue"/>
        </a:defRPr>
      </a:lvl3pPr>
      <a:lvl4pPr marL="1028700" indent="-230188" algn="l" defTabSz="457200" rtl="0" eaLnBrk="1" latinLnBrk="0" hangingPunct="1">
        <a:spcBef>
          <a:spcPct val="20000"/>
        </a:spcBef>
        <a:buClr>
          <a:schemeClr val="tx2"/>
        </a:buClr>
        <a:buSzPct val="80000"/>
        <a:buFont typeface="Arial"/>
        <a:buChar char="•"/>
        <a:defRPr sz="2000" b="0" i="0" kern="1200">
          <a:solidFill>
            <a:schemeClr val="tx1"/>
          </a:solidFill>
          <a:latin typeface="+mn-lt"/>
          <a:ea typeface="+mn-ea"/>
          <a:cs typeface="Helvetica Neue"/>
        </a:defRPr>
      </a:lvl4pPr>
      <a:lvl5pPr marL="1258888" indent="-230188" algn="l" defTabSz="457200" rtl="0" eaLnBrk="1" latinLnBrk="0" hangingPunct="1">
        <a:spcBef>
          <a:spcPct val="20000"/>
        </a:spcBef>
        <a:buClr>
          <a:schemeClr val="bg2"/>
        </a:buClr>
        <a:buFont typeface="Arial"/>
        <a:buChar char="•"/>
        <a:defRPr sz="2000" b="0" i="0" kern="1200">
          <a:solidFill>
            <a:schemeClr val="tx1"/>
          </a:solidFill>
          <a:latin typeface="+mn-lt"/>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CC44B5-AFDE-794F-8923-DE5306C4F104}" type="datetimeFigureOut">
              <a:rPr lang="en-US" smtClean="0">
                <a:solidFill>
                  <a:prstClr val="white">
                    <a:tint val="75000"/>
                  </a:prstClr>
                </a:solidFill>
              </a:rPr>
              <a:pPr/>
              <a:t>10/13/2022</a:t>
            </a:fld>
            <a:endParaRPr lang="en-US">
              <a:solidFill>
                <a:prstClr val="white">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C65C3D-4E24-2D44-BE31-573950CE64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56192219"/>
      </p:ext>
    </p:extLst>
  </p:cSld>
  <p:clrMap bg1="dk1" tx1="lt1" bg2="dk2" tx2="lt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5"/>
          <p:cNvSpPr txBox="1">
            <a:spLocks/>
          </p:cNvSpPr>
          <p:nvPr/>
        </p:nvSpPr>
        <p:spPr>
          <a:xfrm>
            <a:off x="11485525" y="6460333"/>
            <a:ext cx="558800" cy="274637"/>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31626"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00" b="0" i="0" u="none" strike="noStrike" kern="1200" cap="none" spc="0" normalizeH="0" baseline="0" noProof="0" smtClean="0">
                <a:ln>
                  <a:noFill/>
                </a:ln>
                <a:solidFill>
                  <a:schemeClr val="bg1">
                    <a:lumMod val="75000"/>
                  </a:schemeClr>
                </a:solidFill>
                <a:effectLst/>
                <a:uLnTx/>
                <a:uFillTx/>
                <a:latin typeface="Arial Regular"/>
                <a:ea typeface="+mn-ea"/>
                <a:cs typeface="+mn-cs"/>
              </a:rPr>
              <a:pPr marL="0" marR="0" lvl="0" indent="0" algn="r" defTabSz="1031626"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lumMod val="75000"/>
                </a:schemeClr>
              </a:solidFill>
              <a:effectLst/>
              <a:uLnTx/>
              <a:uFillTx/>
              <a:latin typeface="Arial Regular"/>
              <a:ea typeface="+mn-ea"/>
              <a:cs typeface="+mn-cs"/>
            </a:endParaRPr>
          </a:p>
        </p:txBody>
      </p:sp>
      <p:sp>
        <p:nvSpPr>
          <p:cNvPr id="3" name="Slide Number Placeholder 5">
            <a:extLst>
              <a:ext uri="{FF2B5EF4-FFF2-40B4-BE49-F238E27FC236}">
                <a16:creationId xmlns:a16="http://schemas.microsoft.com/office/drawing/2014/main" id="{6746B422-870A-4BD8-93B1-986532C29C56}"/>
              </a:ext>
            </a:extLst>
          </p:cNvPr>
          <p:cNvSpPr txBox="1">
            <a:spLocks/>
          </p:cNvSpPr>
          <p:nvPr userDrawn="1"/>
        </p:nvSpPr>
        <p:spPr>
          <a:xfrm>
            <a:off x="143860" y="6492082"/>
            <a:ext cx="440340" cy="274637"/>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031626"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1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ctr" defTabSz="1031626"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chemeClr val="bg1">
                  <a:lumMod val="75000"/>
                </a:schemeClr>
              </a:solidFill>
              <a:effectLst/>
              <a:uLnTx/>
              <a:uFillTx/>
              <a:latin typeface="+mn-lt"/>
              <a:ea typeface="+mn-ea"/>
              <a:cs typeface="+mn-cs"/>
            </a:endParaRPr>
          </a:p>
        </p:txBody>
      </p:sp>
    </p:spTree>
    <p:extLst>
      <p:ext uri="{BB962C8B-B14F-4D97-AF65-F5344CB8AC3E}">
        <p14:creationId xmlns:p14="http://schemas.microsoft.com/office/powerpoint/2010/main" val="971653273"/>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 id="2147484096" r:id="rId14"/>
    <p:sldLayoutId id="2147484097" r:id="rId15"/>
    <p:sldLayoutId id="2147484098" r:id="rId16"/>
    <p:sldLayoutId id="2147484099" r:id="rId17"/>
    <p:sldLayoutId id="2147484100" r:id="rId18"/>
    <p:sldLayoutId id="2147484101" r:id="rId19"/>
    <p:sldLayoutId id="2147484102" r:id="rId20"/>
    <p:sldLayoutId id="2147484103" r:id="rId21"/>
    <p:sldLayoutId id="2147484104" r:id="rId22"/>
    <p:sldLayoutId id="2147484105" r:id="rId23"/>
    <p:sldLayoutId id="2147484106" r:id="rId24"/>
    <p:sldLayoutId id="2147484107" r:id="rId25"/>
    <p:sldLayoutId id="2147484108" r:id="rId26"/>
    <p:sldLayoutId id="2147484109" r:id="rId27"/>
    <p:sldLayoutId id="2147484110" r:id="rId28"/>
    <p:sldLayoutId id="2147484111" r:id="rId29"/>
    <p:sldLayoutId id="2147484112" r:id="rId30"/>
    <p:sldLayoutId id="2147484113" r:id="rId31"/>
    <p:sldLayoutId id="2147484114" r:id="rId32"/>
    <p:sldLayoutId id="2147484115" r:id="rId33"/>
    <p:sldLayoutId id="2147484116" r:id="rId34"/>
    <p:sldLayoutId id="2147484117" r:id="rId35"/>
    <p:sldLayoutId id="2147484118" r:id="rId36"/>
    <p:sldLayoutId id="2147484119" r:id="rId37"/>
    <p:sldLayoutId id="2147484120" r:id="rId38"/>
    <p:sldLayoutId id="2147484121" r:id="rId39"/>
    <p:sldLayoutId id="2147484123" r:id="rId40"/>
    <p:sldLayoutId id="2147484124" r:id="rId41"/>
    <p:sldLayoutId id="2147484125" r:id="rId42"/>
    <p:sldLayoutId id="2147484126" r:id="rId43"/>
    <p:sldLayoutId id="2147484127" r:id="rId44"/>
    <p:sldLayoutId id="2147484128" r:id="rId45"/>
    <p:sldLayoutId id="2147484129" r:id="rId46"/>
    <p:sldLayoutId id="2147484130" r:id="rId47"/>
    <p:sldLayoutId id="2147484131" r:id="rId48"/>
    <p:sldLayoutId id="2147484132" r:id="rId49"/>
    <p:sldLayoutId id="2147484133" r:id="rId50"/>
    <p:sldLayoutId id="2147484134" r:id="rId51"/>
    <p:sldLayoutId id="2147484135" r:id="rId52"/>
    <p:sldLayoutId id="2147484136" r:id="rId53"/>
    <p:sldLayoutId id="2147484137" r:id="rId54"/>
    <p:sldLayoutId id="2147484138" r:id="rId55"/>
    <p:sldLayoutId id="2147484139" r:id="rId56"/>
    <p:sldLayoutId id="2147484140" r:id="rId57"/>
    <p:sldLayoutId id="2147484141" r:id="rId5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5"/>
          <p:cNvSpPr txBox="1">
            <a:spLocks/>
          </p:cNvSpPr>
          <p:nvPr/>
        </p:nvSpPr>
        <p:spPr>
          <a:xfrm>
            <a:off x="11485525" y="6460333"/>
            <a:ext cx="558800" cy="274637"/>
          </a:xfrm>
          <a:prstGeom prst="rect">
            <a:avLst/>
          </a:prstGeom>
        </p:spPr>
        <p:txBody>
          <a:bodyPr vert="horz" lIns="91440" tIns="45720" rIns="91440" bIns="45720" numCol="1"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31626" rtl="0" eaLnBrk="1" latinLnBrk="0" hangingPunct="1">
              <a:lnSpc>
                <a:spcPct val="100000"/>
              </a:lnSpc>
              <a:spcBef>
                <a:spcPts val="0"/>
              </a:spcBef>
              <a:spcAft>
                <a:spcPts val="0"/>
              </a:spcAft>
              <a:buClrTx/>
              <a:buSzTx/>
              <a:buFontTx/>
              <a:buNone/>
              <a:tabLst/>
              <a:defRPr/>
            </a:pPr>
            <a:fld id="{FF14B9FE-21E6-4B09-A80A-6ECAFC8A0C01}" type="slidenum">
              <a:rPr kumimoji="0" lang="en-US" sz="1000" b="0" i="0" u="none" strike="noStrike" kern="1200" cap="none" spc="0" normalizeH="0" baseline="0" noProof="0" smtClean="0">
                <a:ln>
                  <a:noFill/>
                </a:ln>
                <a:solidFill>
                  <a:schemeClr val="bg1">
                    <a:lumMod val="75000"/>
                  </a:schemeClr>
                </a:solidFill>
                <a:effectLst/>
                <a:uLnTx/>
                <a:uFillTx/>
                <a:latin typeface="Arial Regular"/>
                <a:ea typeface="+mn-ea"/>
                <a:cs typeface="+mn-cs"/>
              </a:rPr>
              <a:pPr marL="0" marR="0" lvl="0" indent="0" algn="r" defTabSz="1031626" rtl="0" eaLnBrk="1"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lumMod val="75000"/>
                </a:schemeClr>
              </a:solidFill>
              <a:effectLst/>
              <a:uLnTx/>
              <a:uFillTx/>
              <a:latin typeface="Arial Regular"/>
              <a:ea typeface="+mn-ea"/>
              <a:cs typeface="+mn-cs"/>
            </a:endParaRPr>
          </a:p>
        </p:txBody>
      </p:sp>
      <p:sp>
        <p:nvSpPr>
          <p:cNvPr id="3" name="Slide Number Placeholder 5">
            <a:extLst>
              <a:ext uri="{FF2B5EF4-FFF2-40B4-BE49-F238E27FC236}">
                <a16:creationId xmlns:a16="http://schemas.microsoft.com/office/drawing/2014/main" id="{6746B422-870A-4BD8-93B1-986532C29C56}"/>
              </a:ext>
            </a:extLst>
          </p:cNvPr>
          <p:cNvSpPr txBox="1">
            <a:spLocks/>
          </p:cNvSpPr>
          <p:nvPr userDrawn="1"/>
        </p:nvSpPr>
        <p:spPr>
          <a:xfrm>
            <a:off x="143860" y="6492082"/>
            <a:ext cx="440340" cy="274637"/>
          </a:xfrm>
          <a:prstGeom prst="rect">
            <a:avLst/>
          </a:prstGeom>
        </p:spPr>
        <p:txBody>
          <a:bodyPr vert="horz" lIns="91440" tIns="45720" rIns="91440" bIns="45720" numCol="1"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031626" rtl="0" eaLnBrk="1" latinLnBrk="0" hangingPunct="1">
              <a:lnSpc>
                <a:spcPct val="100000"/>
              </a:lnSpc>
              <a:spcBef>
                <a:spcPts val="0"/>
              </a:spcBef>
              <a:spcAft>
                <a:spcPts val="0"/>
              </a:spcAft>
              <a:buClrTx/>
              <a:buSzTx/>
              <a:buFontTx/>
              <a:buNone/>
              <a:tabLst/>
              <a:defRPr/>
            </a:pPr>
            <a:fld id="{FF14B9FE-21E6-4B09-A80A-6ECAFC8A0C01}" type="slidenum">
              <a:rPr kumimoji="0" lang="en-US" sz="11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ctr" defTabSz="1031626" rtl="0" eaLnBrk="1"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chemeClr val="bg1">
                  <a:lumMod val="75000"/>
                </a:schemeClr>
              </a:solidFill>
              <a:effectLst/>
              <a:uLnTx/>
              <a:uFillTx/>
              <a:latin typeface="+mn-lt"/>
              <a:ea typeface="+mn-ea"/>
              <a:cs typeface="+mn-cs"/>
            </a:endParaRPr>
          </a:p>
        </p:txBody>
      </p:sp>
    </p:spTree>
    <p:extLst>
      <p:ext uri="{BB962C8B-B14F-4D97-AF65-F5344CB8AC3E}">
        <p14:creationId xmlns:p14="http://schemas.microsoft.com/office/powerpoint/2010/main" val="246626326"/>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 id="2147484170" r:id="rId28"/>
    <p:sldLayoutId id="2147484171" r:id="rId29"/>
    <p:sldLayoutId id="2147484172" r:id="rId30"/>
    <p:sldLayoutId id="2147484173" r:id="rId31"/>
    <p:sldLayoutId id="2147484174" r:id="rId32"/>
    <p:sldLayoutId id="2147484175" r:id="rId33"/>
    <p:sldLayoutId id="2147484176" r:id="rId34"/>
    <p:sldLayoutId id="2147484177" r:id="rId35"/>
    <p:sldLayoutId id="2147484178" r:id="rId36"/>
    <p:sldLayoutId id="2147484179" r:id="rId37"/>
    <p:sldLayoutId id="2147484180" r:id="rId38"/>
    <p:sldLayoutId id="2147484181" r:id="rId39"/>
    <p:sldLayoutId id="2147484182" r:id="rId40"/>
    <p:sldLayoutId id="2147484183" r:id="rId41"/>
    <p:sldLayoutId id="2147484184" r:id="rId42"/>
    <p:sldLayoutId id="2147484185" r:id="rId43"/>
    <p:sldLayoutId id="2147484186" r:id="rId44"/>
    <p:sldLayoutId id="2147484187" r:id="rId45"/>
    <p:sldLayoutId id="2147484188" r:id="rId46"/>
    <p:sldLayoutId id="2147484189" r:id="rId47"/>
    <p:sldLayoutId id="2147484190" r:id="rId48"/>
    <p:sldLayoutId id="2147484191" r:id="rId49"/>
    <p:sldLayoutId id="2147484192" r:id="rId50"/>
    <p:sldLayoutId id="2147484193" r:id="rId51"/>
    <p:sldLayoutId id="2147484194" r:id="rId52"/>
    <p:sldLayoutId id="2147484195" r:id="rId53"/>
    <p:sldLayoutId id="2147484196" r:id="rId54"/>
    <p:sldLayoutId id="2147484197" r:id="rId55"/>
    <p:sldLayoutId id="2147484198" r:id="rId56"/>
    <p:sldLayoutId id="2147484199" r:id="rId57"/>
    <p:sldLayoutId id="2147484200" r:id="rId58"/>
    <p:sldLayoutId id="2147484201" r:id="rId59"/>
    <p:sldLayoutId id="2147484202" r:id="rId60"/>
    <p:sldLayoutId id="2147484203" r:id="rId6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5"/>
          <p:cNvSpPr txBox="1">
            <a:spLocks/>
          </p:cNvSpPr>
          <p:nvPr/>
        </p:nvSpPr>
        <p:spPr>
          <a:xfrm>
            <a:off x="11485525" y="6460333"/>
            <a:ext cx="558800" cy="274637"/>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31626"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00" b="0" i="0" u="none" strike="noStrike" kern="1200" cap="none" spc="0" normalizeH="0" baseline="0" noProof="0" smtClean="0">
                <a:ln>
                  <a:noFill/>
                </a:ln>
                <a:solidFill>
                  <a:schemeClr val="bg1">
                    <a:lumMod val="75000"/>
                  </a:schemeClr>
                </a:solidFill>
                <a:effectLst/>
                <a:uLnTx/>
                <a:uFillTx/>
                <a:latin typeface="Arial Regular"/>
                <a:ea typeface="+mn-ea"/>
                <a:cs typeface="+mn-cs"/>
              </a:rPr>
              <a:pPr marL="0" marR="0" lvl="0" indent="0" algn="r" defTabSz="1031626"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lumMod val="75000"/>
                </a:schemeClr>
              </a:solidFill>
              <a:effectLst/>
              <a:uLnTx/>
              <a:uFillTx/>
              <a:latin typeface="Arial Regular"/>
              <a:ea typeface="+mn-ea"/>
              <a:cs typeface="+mn-cs"/>
            </a:endParaRPr>
          </a:p>
        </p:txBody>
      </p:sp>
      <p:sp>
        <p:nvSpPr>
          <p:cNvPr id="3" name="Slide Number Placeholder 5">
            <a:extLst>
              <a:ext uri="{FF2B5EF4-FFF2-40B4-BE49-F238E27FC236}">
                <a16:creationId xmlns:a16="http://schemas.microsoft.com/office/drawing/2014/main" id="{6746B422-870A-4BD8-93B1-986532C29C56}"/>
              </a:ext>
            </a:extLst>
          </p:cNvPr>
          <p:cNvSpPr txBox="1">
            <a:spLocks/>
          </p:cNvSpPr>
          <p:nvPr userDrawn="1"/>
        </p:nvSpPr>
        <p:spPr>
          <a:xfrm>
            <a:off x="143860" y="6492082"/>
            <a:ext cx="440340" cy="274637"/>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031626"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1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ctr" defTabSz="1031626"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chemeClr val="bg1">
                  <a:lumMod val="75000"/>
                </a:schemeClr>
              </a:solidFill>
              <a:effectLst/>
              <a:uLnTx/>
              <a:uFillTx/>
              <a:latin typeface="+mn-lt"/>
              <a:ea typeface="+mn-ea"/>
              <a:cs typeface="+mn-cs"/>
            </a:endParaRPr>
          </a:p>
        </p:txBody>
      </p:sp>
    </p:spTree>
    <p:extLst>
      <p:ext uri="{BB962C8B-B14F-4D97-AF65-F5344CB8AC3E}">
        <p14:creationId xmlns:p14="http://schemas.microsoft.com/office/powerpoint/2010/main" val="1876256391"/>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 id="2147484216" r:id="rId12"/>
    <p:sldLayoutId id="2147484217" r:id="rId13"/>
    <p:sldLayoutId id="2147484218" r:id="rId14"/>
    <p:sldLayoutId id="2147484219" r:id="rId15"/>
    <p:sldLayoutId id="2147484220" r:id="rId16"/>
    <p:sldLayoutId id="2147484221" r:id="rId17"/>
    <p:sldLayoutId id="2147484222" r:id="rId18"/>
    <p:sldLayoutId id="2147484223" r:id="rId19"/>
    <p:sldLayoutId id="2147484224" r:id="rId20"/>
    <p:sldLayoutId id="2147484225" r:id="rId21"/>
    <p:sldLayoutId id="2147484226" r:id="rId22"/>
    <p:sldLayoutId id="2147484227" r:id="rId23"/>
    <p:sldLayoutId id="2147484228" r:id="rId24"/>
    <p:sldLayoutId id="2147484229" r:id="rId25"/>
    <p:sldLayoutId id="2147484230" r:id="rId26"/>
    <p:sldLayoutId id="2147484231" r:id="rId27"/>
    <p:sldLayoutId id="2147484232" r:id="rId28"/>
    <p:sldLayoutId id="2147484233" r:id="rId29"/>
    <p:sldLayoutId id="2147484234" r:id="rId30"/>
    <p:sldLayoutId id="2147484235" r:id="rId31"/>
    <p:sldLayoutId id="2147484236" r:id="rId32"/>
    <p:sldLayoutId id="2147484237" r:id="rId33"/>
    <p:sldLayoutId id="2147484238" r:id="rId34"/>
    <p:sldLayoutId id="2147484239" r:id="rId35"/>
    <p:sldLayoutId id="2147484240" r:id="rId36"/>
    <p:sldLayoutId id="2147484241" r:id="rId37"/>
    <p:sldLayoutId id="2147484242" r:id="rId38"/>
    <p:sldLayoutId id="2147484243" r:id="rId39"/>
    <p:sldLayoutId id="2147484244" r:id="rId40"/>
    <p:sldLayoutId id="2147484245" r:id="rId41"/>
    <p:sldLayoutId id="2147484246" r:id="rId42"/>
    <p:sldLayoutId id="2147484247" r:id="rId43"/>
    <p:sldLayoutId id="2147484248" r:id="rId44"/>
    <p:sldLayoutId id="2147484249" r:id="rId45"/>
    <p:sldLayoutId id="2147484250" r:id="rId46"/>
    <p:sldLayoutId id="2147484251" r:id="rId47"/>
    <p:sldLayoutId id="2147484252" r:id="rId48"/>
    <p:sldLayoutId id="2147484253" r:id="rId49"/>
    <p:sldLayoutId id="2147484254" r:id="rId50"/>
    <p:sldLayoutId id="2147484255" r:id="rId51"/>
    <p:sldLayoutId id="2147484256" r:id="rId52"/>
    <p:sldLayoutId id="2147484257" r:id="rId53"/>
    <p:sldLayoutId id="2147484258" r:id="rId54"/>
    <p:sldLayoutId id="2147484259" r:id="rId55"/>
    <p:sldLayoutId id="2147484260" r:id="rId56"/>
    <p:sldLayoutId id="2147484261" r:id="rId57"/>
    <p:sldLayoutId id="2147484262" r:id="rId5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85.xml"/><Relationship Id="rId5" Type="http://schemas.openxmlformats.org/officeDocument/2006/relationships/image" Target="../media/image14.png"/><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85.xml"/><Relationship Id="rId6" Type="http://schemas.openxmlformats.org/officeDocument/2006/relationships/hyperlink" Target="https://youtu.be/iI0lmpvElGY" TargetMode="External"/><Relationship Id="rId5" Type="http://schemas.openxmlformats.org/officeDocument/2006/relationships/image" Target="../media/image14.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microsoft.com/office/2007/relationships/hdphoto" Target="../media/hdphoto6.wdp"/><Relationship Id="rId7"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87.xml"/><Relationship Id="rId6" Type="http://schemas.openxmlformats.org/officeDocument/2006/relationships/image" Target="../media/image40.jpeg"/><Relationship Id="rId11" Type="http://schemas.openxmlformats.org/officeDocument/2006/relationships/image" Target="../media/image44.jpeg"/><Relationship Id="rId5" Type="http://schemas.openxmlformats.org/officeDocument/2006/relationships/image" Target="../media/image39.jpeg"/><Relationship Id="rId10" Type="http://schemas.microsoft.com/office/2007/relationships/hdphoto" Target="../media/hdphoto7.wdp"/><Relationship Id="rId4" Type="http://schemas.openxmlformats.org/officeDocument/2006/relationships/image" Target="../media/image38.jpe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5.tif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tif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8.tiff"/><Relationship Id="rId1" Type="http://schemas.openxmlformats.org/officeDocument/2006/relationships/slideLayout" Target="../slideLayouts/slideLayout75.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5.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0.png"/><Relationship Id="rId1" Type="http://schemas.openxmlformats.org/officeDocument/2006/relationships/slideLayout" Target="../slideLayouts/slideLayout35.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xml"/><Relationship Id="rId1" Type="http://schemas.openxmlformats.org/officeDocument/2006/relationships/slideLayout" Target="../slideLayouts/slideLayout95.xml"/><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7.emf"/><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85.xml"/><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5.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1.xml"/><Relationship Id="rId5" Type="http://schemas.openxmlformats.org/officeDocument/2006/relationships/image" Target="../media/image14.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92.xml"/><Relationship Id="rId6" Type="http://schemas.openxmlformats.org/officeDocument/2006/relationships/image" Target="../media/image27.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29.png"/><Relationship Id="rId4" Type="http://schemas.openxmlformats.org/officeDocument/2006/relationships/image" Target="../media/image26.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C6E7B48D-271B-0418-C940-DC206E6DA7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6631"/>
          <a:stretch/>
        </p:blipFill>
        <p:spPr>
          <a:xfrm>
            <a:off x="0" y="0"/>
            <a:ext cx="12192000" cy="5971482"/>
          </a:xfrm>
          <a:prstGeom prst="rect">
            <a:avLst/>
          </a:prstGeom>
        </p:spPr>
      </p:pic>
      <p:sp>
        <p:nvSpPr>
          <p:cNvPr id="9" name="Rectangle 9">
            <a:extLst>
              <a:ext uri="{FF2B5EF4-FFF2-40B4-BE49-F238E27FC236}">
                <a16:creationId xmlns:a16="http://schemas.microsoft.com/office/drawing/2014/main" id="{2C7E758B-7386-4C46-8155-03B67F5BABE9}"/>
              </a:ext>
            </a:extLst>
          </p:cNvPr>
          <p:cNvSpPr/>
          <p:nvPr/>
        </p:nvSpPr>
        <p:spPr>
          <a:xfrm rot="10800000" flipH="1">
            <a:off x="-1" y="5644780"/>
            <a:ext cx="12192001" cy="1162099"/>
          </a:xfrm>
          <a:custGeom>
            <a:avLst/>
            <a:gdLst>
              <a:gd name="connsiteX0" fmla="*/ 0 w 9144000"/>
              <a:gd name="connsiteY0" fmla="*/ 0 h 1665483"/>
              <a:gd name="connsiteX1" fmla="*/ 9144000 w 9144000"/>
              <a:gd name="connsiteY1" fmla="*/ 0 h 1665483"/>
              <a:gd name="connsiteX2" fmla="*/ 9144000 w 9144000"/>
              <a:gd name="connsiteY2" fmla="*/ 1665483 h 1665483"/>
              <a:gd name="connsiteX3" fmla="*/ 0 w 9144000"/>
              <a:gd name="connsiteY3" fmla="*/ 1665483 h 1665483"/>
              <a:gd name="connsiteX4" fmla="*/ 0 w 9144000"/>
              <a:gd name="connsiteY4" fmla="*/ 0 h 1665483"/>
              <a:gd name="connsiteX0" fmla="*/ 0 w 9144000"/>
              <a:gd name="connsiteY0" fmla="*/ 0 h 1960758"/>
              <a:gd name="connsiteX1" fmla="*/ 9144000 w 9144000"/>
              <a:gd name="connsiteY1" fmla="*/ 0 h 1960758"/>
              <a:gd name="connsiteX2" fmla="*/ 9134475 w 9144000"/>
              <a:gd name="connsiteY2" fmla="*/ 1960758 h 1960758"/>
              <a:gd name="connsiteX3" fmla="*/ 0 w 9144000"/>
              <a:gd name="connsiteY3" fmla="*/ 1665483 h 1960758"/>
              <a:gd name="connsiteX4" fmla="*/ 0 w 9144000"/>
              <a:gd name="connsiteY4" fmla="*/ 0 h 1960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960758">
                <a:moveTo>
                  <a:pt x="0" y="0"/>
                </a:moveTo>
                <a:lnTo>
                  <a:pt x="9144000" y="0"/>
                </a:lnTo>
                <a:lnTo>
                  <a:pt x="9134475" y="1960758"/>
                </a:lnTo>
                <a:lnTo>
                  <a:pt x="0" y="1665483"/>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93F98"/>
              </a:solidFill>
              <a:effectLst/>
              <a:uLnTx/>
              <a:uFillTx/>
              <a:latin typeface="Arial Regular"/>
              <a:ea typeface="+mn-ea"/>
              <a:cs typeface="+mn-cs"/>
            </a:endParaRPr>
          </a:p>
        </p:txBody>
      </p:sp>
      <p:pic>
        <p:nvPicPr>
          <p:cNvPr id="11" name="Picture 10">
            <a:extLst>
              <a:ext uri="{FF2B5EF4-FFF2-40B4-BE49-F238E27FC236}">
                <a16:creationId xmlns:a16="http://schemas.microsoft.com/office/drawing/2014/main" id="{00B6BCCC-6257-4828-B7B5-748B3A6E4298}"/>
              </a:ext>
            </a:extLst>
          </p:cNvPr>
          <p:cNvPicPr>
            <a:picLocks noChangeAspect="1"/>
          </p:cNvPicPr>
          <p:nvPr/>
        </p:nvPicPr>
        <p:blipFill>
          <a:blip r:embed="rId3"/>
          <a:stretch>
            <a:fillRect/>
          </a:stretch>
        </p:blipFill>
        <p:spPr>
          <a:xfrm>
            <a:off x="375262" y="379516"/>
            <a:ext cx="1359004" cy="1337433"/>
          </a:xfrm>
          <a:prstGeom prst="rect">
            <a:avLst/>
          </a:prstGeom>
        </p:spPr>
      </p:pic>
      <p:sp>
        <p:nvSpPr>
          <p:cNvPr id="12" name="Title 1">
            <a:extLst>
              <a:ext uri="{FF2B5EF4-FFF2-40B4-BE49-F238E27FC236}">
                <a16:creationId xmlns:a16="http://schemas.microsoft.com/office/drawing/2014/main" id="{15BE2291-45AF-43D6-9C54-8D29549329B8}"/>
              </a:ext>
            </a:extLst>
          </p:cNvPr>
          <p:cNvSpPr txBox="1">
            <a:spLocks/>
          </p:cNvSpPr>
          <p:nvPr/>
        </p:nvSpPr>
        <p:spPr>
          <a:xfrm>
            <a:off x="375262" y="5971481"/>
            <a:ext cx="11441475" cy="660511"/>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panose="020B0604020202020204"/>
                <a:ea typeface="+mj-ea"/>
                <a:cs typeface="+mj-cs"/>
              </a:rPr>
              <a:t>Best Buddies Ambassadors Training</a:t>
            </a:r>
          </a:p>
        </p:txBody>
      </p:sp>
    </p:spTree>
    <p:extLst>
      <p:ext uri="{BB962C8B-B14F-4D97-AF65-F5344CB8AC3E}">
        <p14:creationId xmlns:p14="http://schemas.microsoft.com/office/powerpoint/2010/main" val="941285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tree, outdoor&#10;&#10;Description automatically generated">
            <a:extLst>
              <a:ext uri="{FF2B5EF4-FFF2-40B4-BE49-F238E27FC236}">
                <a16:creationId xmlns:a16="http://schemas.microsoft.com/office/drawing/2014/main" id="{70106D28-31EA-E1EB-9E25-324B6E87DEE8}"/>
              </a:ext>
            </a:extLst>
          </p:cNvPr>
          <p:cNvPicPr>
            <a:picLocks noChangeAspect="1"/>
          </p:cNvPicPr>
          <p:nvPr/>
        </p:nvPicPr>
        <p:blipFill rotWithShape="1">
          <a:blip r:embed="rId2">
            <a:extLst>
              <a:ext uri="{28A0092B-C50C-407E-A947-70E740481C1C}">
                <a14:useLocalDpi xmlns:a14="http://schemas.microsoft.com/office/drawing/2010/main" val="0"/>
              </a:ext>
            </a:extLst>
          </a:blip>
          <a:srcRect t="17584" b="19005"/>
          <a:stretch/>
        </p:blipFill>
        <p:spPr>
          <a:xfrm>
            <a:off x="0" y="-1"/>
            <a:ext cx="12192000" cy="5159233"/>
          </a:xfrm>
          <a:prstGeom prst="rect">
            <a:avLst/>
          </a:prstGeom>
        </p:spPr>
      </p:pic>
      <p:sp>
        <p:nvSpPr>
          <p:cNvPr id="5" name="Rectangle 4">
            <a:extLst>
              <a:ext uri="{FF2B5EF4-FFF2-40B4-BE49-F238E27FC236}">
                <a16:creationId xmlns:a16="http://schemas.microsoft.com/office/drawing/2014/main" id="{C25DF194-904C-7D83-F314-B6A65A6124CD}"/>
              </a:ext>
            </a:extLst>
          </p:cNvPr>
          <p:cNvSpPr/>
          <p:nvPr/>
        </p:nvSpPr>
        <p:spPr>
          <a:xfrm>
            <a:off x="0" y="4914900"/>
            <a:ext cx="12192000" cy="1882531"/>
          </a:xfrm>
          <a:prstGeom prst="rect">
            <a:avLst/>
          </a:prstGeom>
          <a:solidFill>
            <a:srgbClr val="593F98"/>
          </a:solidFill>
          <a:ln w="15875"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6" name="TextBox 5">
            <a:extLst>
              <a:ext uri="{FF2B5EF4-FFF2-40B4-BE49-F238E27FC236}">
                <a16:creationId xmlns:a16="http://schemas.microsoft.com/office/drawing/2014/main" id="{C2EB0FFA-DB3B-6564-5C9C-F9E1B717FFF6}"/>
              </a:ext>
            </a:extLst>
          </p:cNvPr>
          <p:cNvSpPr txBox="1"/>
          <p:nvPr/>
        </p:nvSpPr>
        <p:spPr>
          <a:xfrm>
            <a:off x="2139288" y="5081912"/>
            <a:ext cx="11239500" cy="1364476"/>
          </a:xfrm>
          <a:prstGeom prst="rect">
            <a:avLst/>
          </a:prstGeom>
          <a:noFill/>
        </p:spPr>
        <p:txBody>
          <a:bodyPr wrap="square" rtlCol="0">
            <a:spAutoFit/>
          </a:bodyPr>
          <a:lstStyle/>
          <a:p>
            <a:r>
              <a:rPr lang="en-US" sz="3200" b="1">
                <a:solidFill>
                  <a:schemeClr val="bg1"/>
                </a:solidFill>
              </a:rPr>
              <a:t>Group Discussion:  The Power of Your Story</a:t>
            </a:r>
          </a:p>
          <a:p>
            <a:pPr marL="457200" indent="-457200">
              <a:lnSpc>
                <a:spcPct val="150000"/>
              </a:lnSpc>
              <a:buFont typeface="Arial" panose="020B0604020202020204" pitchFamily="34" charset="0"/>
              <a:buChar char="•"/>
            </a:pPr>
            <a:r>
              <a:rPr lang="en-US" b="1">
                <a:solidFill>
                  <a:schemeClr val="bg1"/>
                </a:solidFill>
              </a:rPr>
              <a:t>Why is it important to share your perspective?</a:t>
            </a:r>
          </a:p>
          <a:p>
            <a:pPr marL="457200" indent="-457200">
              <a:lnSpc>
                <a:spcPct val="150000"/>
              </a:lnSpc>
              <a:buFont typeface="Arial" panose="020B0604020202020204" pitchFamily="34" charset="0"/>
              <a:buChar char="•"/>
            </a:pPr>
            <a:r>
              <a:rPr lang="en-US" b="1">
                <a:solidFill>
                  <a:schemeClr val="bg1"/>
                </a:solidFill>
              </a:rPr>
              <a:t>What impact do you hope to make?</a:t>
            </a:r>
          </a:p>
        </p:txBody>
      </p:sp>
      <p:pic>
        <p:nvPicPr>
          <p:cNvPr id="12" name="Graphic 11" descr="Chat with solid fill">
            <a:extLst>
              <a:ext uri="{FF2B5EF4-FFF2-40B4-BE49-F238E27FC236}">
                <a16:creationId xmlns:a16="http://schemas.microsoft.com/office/drawing/2014/main" id="{2F169254-A1F1-0A76-6900-0C59246680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7416" y="4914899"/>
            <a:ext cx="1757861" cy="1757861"/>
          </a:xfrm>
          <a:prstGeom prst="rect">
            <a:avLst/>
          </a:prstGeom>
        </p:spPr>
      </p:pic>
      <p:pic>
        <p:nvPicPr>
          <p:cNvPr id="2" name="Picture 1">
            <a:extLst>
              <a:ext uri="{FF2B5EF4-FFF2-40B4-BE49-F238E27FC236}">
                <a16:creationId xmlns:a16="http://schemas.microsoft.com/office/drawing/2014/main" id="{F327DF43-6E9E-5E48-F444-C4387C8B43CD}"/>
              </a:ext>
            </a:extLst>
          </p:cNvPr>
          <p:cNvPicPr>
            <a:picLocks noChangeAspect="1"/>
          </p:cNvPicPr>
          <p:nvPr/>
        </p:nvPicPr>
        <p:blipFill rotWithShape="1">
          <a:blip r:embed="rId5">
            <a:extLst>
              <a:ext uri="{28A0092B-C50C-407E-A947-70E740481C1C}">
                <a14:useLocalDpi xmlns:a14="http://schemas.microsoft.com/office/drawing/2010/main" val="0"/>
              </a:ext>
            </a:extLst>
          </a:blip>
          <a:srcRect t="96455"/>
          <a:stretch/>
        </p:blipFill>
        <p:spPr>
          <a:xfrm flipV="1">
            <a:off x="1" y="-10013"/>
            <a:ext cx="12192000" cy="68241"/>
          </a:xfrm>
          <a:prstGeom prst="rect">
            <a:avLst/>
          </a:prstGeom>
        </p:spPr>
      </p:pic>
    </p:spTree>
    <p:extLst>
      <p:ext uri="{BB962C8B-B14F-4D97-AF65-F5344CB8AC3E}">
        <p14:creationId xmlns:p14="http://schemas.microsoft.com/office/powerpoint/2010/main" val="1908613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5" descr="Speech with solid fill">
            <a:extLst>
              <a:ext uri="{FF2B5EF4-FFF2-40B4-BE49-F238E27FC236}">
                <a16:creationId xmlns:a16="http://schemas.microsoft.com/office/drawing/2014/main" id="{8983FA39-8B7C-D97E-E576-688BB7B6F1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969515" y="646304"/>
            <a:ext cx="7066549" cy="7066549"/>
          </a:xfrm>
          <a:prstGeom prst="rect">
            <a:avLst/>
          </a:prstGeom>
        </p:spPr>
      </p:pic>
      <p:sp>
        <p:nvSpPr>
          <p:cNvPr id="4" name="TextBox 3">
            <a:extLst>
              <a:ext uri="{FF2B5EF4-FFF2-40B4-BE49-F238E27FC236}">
                <a16:creationId xmlns:a16="http://schemas.microsoft.com/office/drawing/2014/main" id="{200E2F37-9B4C-F33D-6BD8-9B80B1DF0CB6}"/>
              </a:ext>
            </a:extLst>
          </p:cNvPr>
          <p:cNvSpPr txBox="1"/>
          <p:nvPr/>
        </p:nvSpPr>
        <p:spPr>
          <a:xfrm>
            <a:off x="6187062" y="2037543"/>
            <a:ext cx="4734073" cy="3200876"/>
          </a:xfrm>
          <a:prstGeom prst="rect">
            <a:avLst/>
          </a:prstGeom>
          <a:noFill/>
        </p:spPr>
        <p:txBody>
          <a:bodyPr wrap="square" rtlCol="0">
            <a:spAutoFit/>
          </a:bodyPr>
          <a:lstStyle/>
          <a:p>
            <a:r>
              <a:rPr lang="en-US" sz="1600" b="1">
                <a:solidFill>
                  <a:schemeClr val="tx2"/>
                </a:solidFill>
              </a:rPr>
              <a:t>“I worked hard with speech coaches, practicing my speech over and over again. It felt like I was auditioning for the America Idol version for public speakers.  </a:t>
            </a:r>
          </a:p>
          <a:p>
            <a:endParaRPr lang="en-US" sz="1000" b="1">
              <a:solidFill>
                <a:schemeClr val="tx2"/>
              </a:solidFill>
            </a:endParaRPr>
          </a:p>
          <a:p>
            <a:r>
              <a:rPr lang="en-US" sz="1600" b="1">
                <a:solidFill>
                  <a:schemeClr val="tx2"/>
                </a:solidFill>
              </a:rPr>
              <a:t>The coaches taught me when to inflect my voice, when to pause, when to be energetic, when to be emotional. They taught me how to engage my audience. They taught me to slow my pace and to wait for the applause to finish before I started speaking again. Most of all, they gave me the confidence I needed to get up here and speak in front of all of you now.”</a:t>
            </a:r>
          </a:p>
        </p:txBody>
      </p:sp>
      <p:sp>
        <p:nvSpPr>
          <p:cNvPr id="7" name="TextBox 6">
            <a:extLst>
              <a:ext uri="{FF2B5EF4-FFF2-40B4-BE49-F238E27FC236}">
                <a16:creationId xmlns:a16="http://schemas.microsoft.com/office/drawing/2014/main" id="{16F41F05-8E49-E623-9214-006F46A9A60F}"/>
              </a:ext>
            </a:extLst>
          </p:cNvPr>
          <p:cNvSpPr txBox="1"/>
          <p:nvPr/>
        </p:nvSpPr>
        <p:spPr>
          <a:xfrm>
            <a:off x="277202" y="348482"/>
            <a:ext cx="5474368" cy="1077218"/>
          </a:xfrm>
          <a:prstGeom prst="rect">
            <a:avLst/>
          </a:prstGeom>
          <a:noFill/>
        </p:spPr>
        <p:txBody>
          <a:bodyPr wrap="square" rtlCol="0">
            <a:spAutoFit/>
          </a:bodyPr>
          <a:lstStyle/>
          <a:p>
            <a:r>
              <a:rPr lang="en-US" sz="3200" b="1">
                <a:solidFill>
                  <a:srgbClr val="5A3F98"/>
                </a:solidFill>
                <a:latin typeface="Arial Nova" panose="020B0504020202020204" pitchFamily="34" charset="0"/>
              </a:rPr>
              <a:t>Meet Best Buddies Ambassador, Jack Mayor…</a:t>
            </a:r>
          </a:p>
        </p:txBody>
      </p:sp>
      <p:sp>
        <p:nvSpPr>
          <p:cNvPr id="9" name="TextBox 8">
            <a:extLst>
              <a:ext uri="{FF2B5EF4-FFF2-40B4-BE49-F238E27FC236}">
                <a16:creationId xmlns:a16="http://schemas.microsoft.com/office/drawing/2014/main" id="{E56EBC55-D983-6F1B-D434-0E85DAB1F17B}"/>
              </a:ext>
            </a:extLst>
          </p:cNvPr>
          <p:cNvSpPr txBox="1"/>
          <p:nvPr/>
        </p:nvSpPr>
        <p:spPr>
          <a:xfrm>
            <a:off x="5907506" y="395547"/>
            <a:ext cx="5212402" cy="1323439"/>
          </a:xfrm>
          <a:prstGeom prst="rect">
            <a:avLst/>
          </a:prstGeom>
          <a:noFill/>
        </p:spPr>
        <p:txBody>
          <a:bodyPr wrap="square" rtlCol="0">
            <a:spAutoFit/>
          </a:bodyPr>
          <a:lstStyle/>
          <a:p>
            <a:r>
              <a:rPr lang="en-US" sz="1600" b="1">
                <a:solidFill>
                  <a:srgbClr val="5A3F98"/>
                </a:solidFill>
                <a:latin typeface="Arial Nova" panose="020B0504020202020204" pitchFamily="34" charset="0"/>
              </a:rPr>
              <a:t>Jack’s life was forever changed when he was matched with his peer buddy, Josie.  He shared </a:t>
            </a:r>
          </a:p>
          <a:p>
            <a:r>
              <a:rPr lang="en-US" sz="1600" b="1">
                <a:solidFill>
                  <a:srgbClr val="5A3F98"/>
                </a:solidFill>
                <a:latin typeface="Arial Nova" panose="020B0504020202020204" pitchFamily="34" charset="0"/>
              </a:rPr>
              <a:t>the story of their friendship in a speech at BBLC </a:t>
            </a:r>
          </a:p>
          <a:p>
            <a:r>
              <a:rPr lang="en-US" sz="1600" b="1">
                <a:solidFill>
                  <a:srgbClr val="5A3F98"/>
                </a:solidFill>
                <a:latin typeface="Arial Nova" panose="020B0504020202020204" pitchFamily="34" charset="0"/>
              </a:rPr>
              <a:t>in 2017.  Here’s what he had to say about his Ambassador Training experience. </a:t>
            </a:r>
          </a:p>
        </p:txBody>
      </p:sp>
      <p:pic>
        <p:nvPicPr>
          <p:cNvPr id="11" name="Picture 10" descr="A person standing at a podium&#10;&#10;Description automatically generated with medium confidence">
            <a:extLst>
              <a:ext uri="{FF2B5EF4-FFF2-40B4-BE49-F238E27FC236}">
                <a16:creationId xmlns:a16="http://schemas.microsoft.com/office/drawing/2014/main" id="{FCD5BAA0-DF38-9261-76F2-9270307894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9" y="348482"/>
            <a:ext cx="6444745" cy="6444745"/>
          </a:xfrm>
          <a:prstGeom prst="rect">
            <a:avLst/>
          </a:prstGeom>
        </p:spPr>
      </p:pic>
      <p:pic>
        <p:nvPicPr>
          <p:cNvPr id="2" name="Picture 1">
            <a:extLst>
              <a:ext uri="{FF2B5EF4-FFF2-40B4-BE49-F238E27FC236}">
                <a16:creationId xmlns:a16="http://schemas.microsoft.com/office/drawing/2014/main" id="{3FCD96FA-3EE7-A876-9D3C-EE42446C53C9}"/>
              </a:ext>
            </a:extLst>
          </p:cNvPr>
          <p:cNvPicPr>
            <a:picLocks noChangeAspect="1"/>
          </p:cNvPicPr>
          <p:nvPr/>
        </p:nvPicPr>
        <p:blipFill rotWithShape="1">
          <a:blip r:embed="rId5">
            <a:extLst>
              <a:ext uri="{28A0092B-C50C-407E-A947-70E740481C1C}">
                <a14:useLocalDpi xmlns:a14="http://schemas.microsoft.com/office/drawing/2010/main" val="0"/>
              </a:ext>
            </a:extLst>
          </a:blip>
          <a:srcRect t="96455"/>
          <a:stretch/>
        </p:blipFill>
        <p:spPr>
          <a:xfrm flipV="1">
            <a:off x="1" y="-10013"/>
            <a:ext cx="12192000" cy="68241"/>
          </a:xfrm>
          <a:prstGeom prst="rect">
            <a:avLst/>
          </a:prstGeom>
        </p:spPr>
      </p:pic>
      <p:sp>
        <p:nvSpPr>
          <p:cNvPr id="3" name="Rectangle: Rounded Corners 2">
            <a:extLst>
              <a:ext uri="{FF2B5EF4-FFF2-40B4-BE49-F238E27FC236}">
                <a16:creationId xmlns:a16="http://schemas.microsoft.com/office/drawing/2014/main" id="{876DAB34-19FE-13CE-1A4A-C8B3EBD2B965}"/>
              </a:ext>
            </a:extLst>
          </p:cNvPr>
          <p:cNvSpPr/>
          <p:nvPr/>
        </p:nvSpPr>
        <p:spPr>
          <a:xfrm>
            <a:off x="8502868" y="5875281"/>
            <a:ext cx="3534104" cy="788276"/>
          </a:xfrm>
          <a:prstGeom prst="roundRect">
            <a:avLst/>
          </a:prstGeom>
          <a:solidFill>
            <a:srgbClr val="5A3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8A4E71-5A7A-A8CE-240A-84C95CCBAFDE}"/>
              </a:ext>
            </a:extLst>
          </p:cNvPr>
          <p:cNvSpPr txBox="1"/>
          <p:nvPr/>
        </p:nvSpPr>
        <p:spPr>
          <a:xfrm>
            <a:off x="8498304" y="5941222"/>
            <a:ext cx="3457213" cy="646331"/>
          </a:xfrm>
          <a:prstGeom prst="rect">
            <a:avLst/>
          </a:prstGeom>
          <a:noFill/>
        </p:spPr>
        <p:txBody>
          <a:bodyPr wrap="square" lIns="91440" tIns="45720" rIns="91440" bIns="45720" rtlCol="0" anchor="t">
            <a:spAutoFit/>
          </a:bodyPr>
          <a:lstStyle/>
          <a:p>
            <a:pPr algn="ctr"/>
            <a:r>
              <a:rPr lang="en-US" b="1" dirty="0">
                <a:solidFill>
                  <a:schemeClr val="bg2"/>
                </a:solidFill>
                <a:latin typeface="Arial Nova"/>
              </a:rPr>
              <a:t>You can check out Jack’s incredible speech, </a:t>
            </a:r>
            <a:r>
              <a:rPr lang="en-US" b="1" dirty="0">
                <a:solidFill>
                  <a:schemeClr val="bg2"/>
                </a:solidFill>
                <a:latin typeface="Arial Nova"/>
                <a:hlinkClick r:id="rId6">
                  <a:extLst>
                    <a:ext uri="{A12FA001-AC4F-418D-AE19-62706E023703}">
                      <ahyp:hlinkClr xmlns:ahyp="http://schemas.microsoft.com/office/drawing/2018/hyperlinkcolor" val="tx"/>
                    </a:ext>
                  </a:extLst>
                </a:hlinkClick>
              </a:rPr>
              <a:t>here</a:t>
            </a:r>
            <a:r>
              <a:rPr lang="en-US" b="1" dirty="0">
                <a:solidFill>
                  <a:schemeClr val="bg2"/>
                </a:solidFill>
                <a:latin typeface="Arial Nova"/>
              </a:rPr>
              <a:t>.</a:t>
            </a:r>
          </a:p>
        </p:txBody>
      </p:sp>
    </p:spTree>
    <p:extLst>
      <p:ext uri="{BB962C8B-B14F-4D97-AF65-F5344CB8AC3E}">
        <p14:creationId xmlns:p14="http://schemas.microsoft.com/office/powerpoint/2010/main" val="2279633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6D6A8BB3-B1E6-285C-AA8C-7CD6C9F94838}"/>
              </a:ext>
            </a:extLst>
          </p:cNvPr>
          <p:cNvSpPr/>
          <p:nvPr/>
        </p:nvSpPr>
        <p:spPr>
          <a:xfrm>
            <a:off x="8945167" y="4520908"/>
            <a:ext cx="2538484" cy="1607677"/>
          </a:xfrm>
          <a:prstGeom prst="rect">
            <a:avLst/>
          </a:prstGeom>
          <a:solidFill>
            <a:srgbClr val="8FD1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4" name="Rectangle 63">
            <a:extLst>
              <a:ext uri="{FF2B5EF4-FFF2-40B4-BE49-F238E27FC236}">
                <a16:creationId xmlns:a16="http://schemas.microsoft.com/office/drawing/2014/main" id="{AA0F2A54-BAFD-37BC-61F6-5050C169DB43}"/>
              </a:ext>
            </a:extLst>
          </p:cNvPr>
          <p:cNvSpPr/>
          <p:nvPr/>
        </p:nvSpPr>
        <p:spPr>
          <a:xfrm>
            <a:off x="6172869" y="4522076"/>
            <a:ext cx="2538484" cy="16076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2" name="Rectangle 61">
            <a:extLst>
              <a:ext uri="{FF2B5EF4-FFF2-40B4-BE49-F238E27FC236}">
                <a16:creationId xmlns:a16="http://schemas.microsoft.com/office/drawing/2014/main" id="{2856839F-7D18-7B84-FCF0-99F286A75887}"/>
              </a:ext>
            </a:extLst>
          </p:cNvPr>
          <p:cNvSpPr/>
          <p:nvPr/>
        </p:nvSpPr>
        <p:spPr>
          <a:xfrm>
            <a:off x="648369" y="4512127"/>
            <a:ext cx="2538484" cy="1607677"/>
          </a:xfrm>
          <a:prstGeom prst="rect">
            <a:avLst/>
          </a:prstGeom>
          <a:solidFill>
            <a:srgbClr val="593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1" name="Rectangle 60">
            <a:extLst>
              <a:ext uri="{FF2B5EF4-FFF2-40B4-BE49-F238E27FC236}">
                <a16:creationId xmlns:a16="http://schemas.microsoft.com/office/drawing/2014/main" id="{7F527056-8DD3-6862-197D-A6131949172C}"/>
              </a:ext>
            </a:extLst>
          </p:cNvPr>
          <p:cNvSpPr/>
          <p:nvPr/>
        </p:nvSpPr>
        <p:spPr>
          <a:xfrm>
            <a:off x="8945167" y="2320442"/>
            <a:ext cx="2538484" cy="1607677"/>
          </a:xfrm>
          <a:prstGeom prst="rect">
            <a:avLst/>
          </a:prstGeom>
          <a:solidFill>
            <a:srgbClr val="939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0" name="Rectangle 59">
            <a:extLst>
              <a:ext uri="{FF2B5EF4-FFF2-40B4-BE49-F238E27FC236}">
                <a16:creationId xmlns:a16="http://schemas.microsoft.com/office/drawing/2014/main" id="{08E59131-4140-01AA-2CA4-A0CBA725AE6A}"/>
              </a:ext>
            </a:extLst>
          </p:cNvPr>
          <p:cNvSpPr/>
          <p:nvPr/>
        </p:nvSpPr>
        <p:spPr>
          <a:xfrm>
            <a:off x="6172869" y="2311938"/>
            <a:ext cx="2538484" cy="1607677"/>
          </a:xfrm>
          <a:prstGeom prst="rect">
            <a:avLst/>
          </a:prstGeom>
          <a:solidFill>
            <a:srgbClr val="F37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8" name="Rectangle 57">
            <a:extLst>
              <a:ext uri="{FF2B5EF4-FFF2-40B4-BE49-F238E27FC236}">
                <a16:creationId xmlns:a16="http://schemas.microsoft.com/office/drawing/2014/main" id="{A6F0F569-AA3E-2564-53B1-FB7F45FCAF22}"/>
              </a:ext>
            </a:extLst>
          </p:cNvPr>
          <p:cNvSpPr/>
          <p:nvPr/>
        </p:nvSpPr>
        <p:spPr>
          <a:xfrm>
            <a:off x="3405574" y="2320442"/>
            <a:ext cx="2538484" cy="1607677"/>
          </a:xfrm>
          <a:prstGeom prst="rect">
            <a:avLst/>
          </a:prstGeom>
          <a:solidFill>
            <a:srgbClr val="8FD1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F8C2C8AA-5B70-2E73-D70A-D403BF9F61FF}"/>
              </a:ext>
            </a:extLst>
          </p:cNvPr>
          <p:cNvSpPr/>
          <p:nvPr/>
        </p:nvSpPr>
        <p:spPr>
          <a:xfrm>
            <a:off x="640945" y="2311939"/>
            <a:ext cx="2538484" cy="16076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itle 1">
            <a:extLst>
              <a:ext uri="{FF2B5EF4-FFF2-40B4-BE49-F238E27FC236}">
                <a16:creationId xmlns:a16="http://schemas.microsoft.com/office/drawing/2014/main" id="{C30F8518-E731-B56A-24FA-3CED5B725386}"/>
              </a:ext>
            </a:extLst>
          </p:cNvPr>
          <p:cNvSpPr>
            <a:spLocks noGrp="1"/>
          </p:cNvSpPr>
          <p:nvPr>
            <p:ph type="title"/>
          </p:nvPr>
        </p:nvSpPr>
        <p:spPr>
          <a:xfrm>
            <a:off x="517091" y="504369"/>
            <a:ext cx="11157817" cy="660511"/>
          </a:xfrm>
        </p:spPr>
        <p:txBody>
          <a:bodyPr/>
          <a:lstStyle/>
          <a:p>
            <a:r>
              <a:rPr lang="en-US">
                <a:solidFill>
                  <a:schemeClr val="accent5"/>
                </a:solidFill>
              </a:rPr>
              <a:t>Speaking Engagements</a:t>
            </a:r>
          </a:p>
        </p:txBody>
      </p:sp>
      <p:pic>
        <p:nvPicPr>
          <p:cNvPr id="27" name="Picture Placeholder 11" descr="A group of people holding a sign&#10;&#10;Description automatically generated">
            <a:extLst>
              <a:ext uri="{FF2B5EF4-FFF2-40B4-BE49-F238E27FC236}">
                <a16:creationId xmlns:a16="http://schemas.microsoft.com/office/drawing/2014/main" id="{B17E8E82-EDF1-8612-756A-08974CA55BC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565" t="8544" r="-565" b="29962"/>
          <a:stretch/>
        </p:blipFill>
        <p:spPr>
          <a:xfrm>
            <a:off x="3533775" y="2444476"/>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p:spPr>
      </p:pic>
      <p:pic>
        <p:nvPicPr>
          <p:cNvPr id="29" name="Picture Placeholder 26" descr="A couple of women standing next to a table with food and drinks&#10;&#10;Description automatically generated with low confidence">
            <a:extLst>
              <a:ext uri="{FF2B5EF4-FFF2-40B4-BE49-F238E27FC236}">
                <a16:creationId xmlns:a16="http://schemas.microsoft.com/office/drawing/2014/main" id="{1D061F55-5EFF-5F74-2ADB-BC437D40A419}"/>
              </a:ext>
            </a:extLst>
          </p:cNvPr>
          <p:cNvPicPr>
            <a:picLocks noChangeAspect="1"/>
          </p:cNvPicPr>
          <p:nvPr/>
        </p:nvPicPr>
        <p:blipFill>
          <a:blip r:embed="rId4" cstate="print">
            <a:extLst>
              <a:ext uri="{28A0092B-C50C-407E-A947-70E740481C1C}">
                <a14:useLocalDpi xmlns:a14="http://schemas.microsoft.com/office/drawing/2010/main" val="0"/>
              </a:ext>
            </a:extLst>
          </a:blip>
          <a:srcRect t="9824" b="9824"/>
          <a:stretch>
            <a:fillRect/>
          </a:stretch>
        </p:blipFill>
        <p:spPr>
          <a:xfrm>
            <a:off x="6295292" y="4618333"/>
            <a:ext cx="2290016" cy="1380006"/>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p:spPr>
      </p:pic>
      <p:sp>
        <p:nvSpPr>
          <p:cNvPr id="49" name="TextBox 48">
            <a:extLst>
              <a:ext uri="{FF2B5EF4-FFF2-40B4-BE49-F238E27FC236}">
                <a16:creationId xmlns:a16="http://schemas.microsoft.com/office/drawing/2014/main" id="{FE4CC2F7-F500-FF26-A748-BF1B9D9E48C3}"/>
              </a:ext>
            </a:extLst>
          </p:cNvPr>
          <p:cNvSpPr txBox="1"/>
          <p:nvPr/>
        </p:nvSpPr>
        <p:spPr>
          <a:xfrm>
            <a:off x="774759" y="4037341"/>
            <a:ext cx="2285704" cy="246221"/>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D320"/>
                </a:solidFill>
                <a:effectLst/>
                <a:uLnTx/>
                <a:uFillTx/>
                <a:latin typeface="Arial" panose="020B0604020202020204"/>
                <a:ea typeface="+mn-ea"/>
                <a:cs typeface="+mn-cs"/>
              </a:rPr>
              <a:t>School Chapter Events</a:t>
            </a:r>
          </a:p>
        </p:txBody>
      </p:sp>
      <p:sp>
        <p:nvSpPr>
          <p:cNvPr id="50" name="TextBox 49">
            <a:extLst>
              <a:ext uri="{FF2B5EF4-FFF2-40B4-BE49-F238E27FC236}">
                <a16:creationId xmlns:a16="http://schemas.microsoft.com/office/drawing/2014/main" id="{7D1E26A4-C78E-CE4D-8747-6411D092A236}"/>
              </a:ext>
            </a:extLst>
          </p:cNvPr>
          <p:cNvSpPr txBox="1"/>
          <p:nvPr/>
        </p:nvSpPr>
        <p:spPr>
          <a:xfrm>
            <a:off x="767335" y="6241269"/>
            <a:ext cx="2285704" cy="246221"/>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93F98"/>
                </a:solidFill>
                <a:effectLst/>
                <a:uLnTx/>
                <a:uFillTx/>
                <a:latin typeface="Arial" panose="020B0604020202020204"/>
                <a:ea typeface="+mn-ea"/>
                <a:cs typeface="+mn-cs"/>
              </a:rPr>
              <a:t>Friendship Walk</a:t>
            </a:r>
          </a:p>
        </p:txBody>
      </p:sp>
      <p:sp>
        <p:nvSpPr>
          <p:cNvPr id="51" name="TextBox 50">
            <a:extLst>
              <a:ext uri="{FF2B5EF4-FFF2-40B4-BE49-F238E27FC236}">
                <a16:creationId xmlns:a16="http://schemas.microsoft.com/office/drawing/2014/main" id="{9685DFCE-C7BA-332A-4B0A-414C48839C72}"/>
              </a:ext>
            </a:extLst>
          </p:cNvPr>
          <p:cNvSpPr txBox="1"/>
          <p:nvPr/>
        </p:nvSpPr>
        <p:spPr>
          <a:xfrm>
            <a:off x="3531963" y="4031757"/>
            <a:ext cx="2407091" cy="246221"/>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b="1">
                <a:solidFill>
                  <a:srgbClr val="8FD1C3"/>
                </a:solidFill>
                <a:latin typeface="Arial" panose="020B0604020202020204"/>
              </a:rPr>
              <a:t>Spread the Word Events</a:t>
            </a:r>
            <a:endParaRPr kumimoji="0" lang="en-US" sz="1600" b="1" i="0" u="none" strike="noStrike" kern="1200" cap="none" spc="0" normalizeH="0" baseline="0" noProof="0">
              <a:ln>
                <a:noFill/>
              </a:ln>
              <a:solidFill>
                <a:srgbClr val="8FD1C3"/>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72C8222D-4CBE-1E0E-B67C-3D152A3F6E07}"/>
              </a:ext>
            </a:extLst>
          </p:cNvPr>
          <p:cNvSpPr txBox="1"/>
          <p:nvPr/>
        </p:nvSpPr>
        <p:spPr>
          <a:xfrm>
            <a:off x="3476488" y="6241269"/>
            <a:ext cx="2407090" cy="246221"/>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b="1">
                <a:solidFill>
                  <a:srgbClr val="F37734"/>
                </a:solidFill>
                <a:latin typeface="Arial" panose="020B0604020202020204"/>
              </a:rPr>
              <a:t>Everyday Conversations</a:t>
            </a:r>
            <a:endParaRPr kumimoji="0" lang="en-US" sz="1600" b="1" i="0" u="none" strike="noStrike" kern="1200" cap="none" spc="0" normalizeH="0" baseline="0" noProof="0">
              <a:ln>
                <a:noFill/>
              </a:ln>
              <a:solidFill>
                <a:srgbClr val="F37734"/>
              </a:solidFill>
              <a:effectLst/>
              <a:uLnTx/>
              <a:uFillTx/>
              <a:latin typeface="Arial" panose="020B0604020202020204"/>
              <a:ea typeface="+mn-ea"/>
              <a:cs typeface="+mn-cs"/>
            </a:endParaRPr>
          </a:p>
        </p:txBody>
      </p:sp>
      <p:sp>
        <p:nvSpPr>
          <p:cNvPr id="53" name="TextBox 52">
            <a:extLst>
              <a:ext uri="{FF2B5EF4-FFF2-40B4-BE49-F238E27FC236}">
                <a16:creationId xmlns:a16="http://schemas.microsoft.com/office/drawing/2014/main" id="{93EBFC86-3D27-B080-83DD-8DC9269C3D0D}"/>
              </a:ext>
            </a:extLst>
          </p:cNvPr>
          <p:cNvSpPr txBox="1"/>
          <p:nvPr/>
        </p:nvSpPr>
        <p:spPr>
          <a:xfrm>
            <a:off x="6295292" y="4031131"/>
            <a:ext cx="2285704" cy="246221"/>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b="1">
                <a:solidFill>
                  <a:srgbClr val="F37734"/>
                </a:solidFill>
                <a:latin typeface="Arial" panose="020B0604020202020204"/>
              </a:rPr>
              <a:t>Corporate Meetings</a:t>
            </a:r>
            <a:endParaRPr kumimoji="0" lang="en-US" sz="1600" b="1" i="0" u="none" strike="noStrike" kern="1200" cap="none" spc="0" normalizeH="0" baseline="0" noProof="0">
              <a:ln>
                <a:noFill/>
              </a:ln>
              <a:solidFill>
                <a:srgbClr val="F37734"/>
              </a:solidFill>
              <a:effectLst/>
              <a:uLnTx/>
              <a:uFillTx/>
              <a:latin typeface="Arial" panose="020B0604020202020204"/>
              <a:ea typeface="+mn-ea"/>
              <a:cs typeface="+mn-cs"/>
            </a:endParaRPr>
          </a:p>
        </p:txBody>
      </p:sp>
      <p:sp>
        <p:nvSpPr>
          <p:cNvPr id="54" name="TextBox 53">
            <a:extLst>
              <a:ext uri="{FF2B5EF4-FFF2-40B4-BE49-F238E27FC236}">
                <a16:creationId xmlns:a16="http://schemas.microsoft.com/office/drawing/2014/main" id="{990E86AF-133A-8012-5C37-F111ED12DDD2}"/>
              </a:ext>
            </a:extLst>
          </p:cNvPr>
          <p:cNvSpPr txBox="1"/>
          <p:nvPr/>
        </p:nvSpPr>
        <p:spPr>
          <a:xfrm>
            <a:off x="6299604" y="6241269"/>
            <a:ext cx="2285704" cy="246221"/>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D320"/>
                </a:solidFill>
                <a:effectLst/>
                <a:uLnTx/>
                <a:uFillTx/>
                <a:latin typeface="Arial" panose="020B0604020202020204"/>
                <a:ea typeface="+mn-ea"/>
                <a:cs typeface="+mn-cs"/>
              </a:rPr>
              <a:t>Resource Fairs</a:t>
            </a:r>
          </a:p>
        </p:txBody>
      </p:sp>
      <p:sp>
        <p:nvSpPr>
          <p:cNvPr id="55" name="TextBox 54">
            <a:extLst>
              <a:ext uri="{FF2B5EF4-FFF2-40B4-BE49-F238E27FC236}">
                <a16:creationId xmlns:a16="http://schemas.microsoft.com/office/drawing/2014/main" id="{0E124425-44E0-D123-9E2E-4513A224CB60}"/>
              </a:ext>
            </a:extLst>
          </p:cNvPr>
          <p:cNvSpPr txBox="1"/>
          <p:nvPr/>
        </p:nvSpPr>
        <p:spPr>
          <a:xfrm>
            <a:off x="9071557" y="4031757"/>
            <a:ext cx="2285704" cy="246221"/>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b="1">
                <a:solidFill>
                  <a:srgbClr val="9396CA"/>
                </a:solidFill>
                <a:latin typeface="Arial" panose="020B0604020202020204"/>
              </a:rPr>
              <a:t>Champion Galas</a:t>
            </a:r>
            <a:endParaRPr kumimoji="0" lang="en-US" sz="1600" b="1" i="0" u="none" strike="noStrike" kern="1200" cap="none" spc="0" normalizeH="0" baseline="0" noProof="0">
              <a:ln>
                <a:noFill/>
              </a:ln>
              <a:solidFill>
                <a:srgbClr val="9396CA"/>
              </a:solidFill>
              <a:effectLst/>
              <a:uLnTx/>
              <a:uFillTx/>
              <a:latin typeface="Arial" panose="020B0604020202020204"/>
              <a:ea typeface="+mn-ea"/>
              <a:cs typeface="+mn-cs"/>
            </a:endParaRPr>
          </a:p>
        </p:txBody>
      </p:sp>
      <p:sp>
        <p:nvSpPr>
          <p:cNvPr id="56" name="TextBox 55">
            <a:extLst>
              <a:ext uri="{FF2B5EF4-FFF2-40B4-BE49-F238E27FC236}">
                <a16:creationId xmlns:a16="http://schemas.microsoft.com/office/drawing/2014/main" id="{E949F904-6721-7060-1CBD-6217741DF80F}"/>
              </a:ext>
            </a:extLst>
          </p:cNvPr>
          <p:cNvSpPr txBox="1"/>
          <p:nvPr/>
        </p:nvSpPr>
        <p:spPr>
          <a:xfrm>
            <a:off x="9071557" y="6241269"/>
            <a:ext cx="2285704" cy="246221"/>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b="1">
                <a:solidFill>
                  <a:srgbClr val="8FD1C3"/>
                </a:solidFill>
                <a:latin typeface="Arial" panose="020B0604020202020204"/>
              </a:rPr>
              <a:t>Social Media</a:t>
            </a:r>
            <a:endParaRPr kumimoji="0" lang="en-US" sz="1600" b="1" i="0" u="none" strike="noStrike" kern="1200" cap="none" spc="0" normalizeH="0" baseline="0" noProof="0">
              <a:ln>
                <a:noFill/>
              </a:ln>
              <a:solidFill>
                <a:srgbClr val="8FD1C3"/>
              </a:solidFill>
              <a:effectLst/>
              <a:uLnTx/>
              <a:uFillTx/>
              <a:latin typeface="Arial" panose="020B0604020202020204"/>
              <a:ea typeface="+mn-ea"/>
              <a:cs typeface="+mn-cs"/>
            </a:endParaRPr>
          </a:p>
        </p:txBody>
      </p:sp>
      <p:sp>
        <p:nvSpPr>
          <p:cNvPr id="57" name="TextBox 56">
            <a:extLst>
              <a:ext uri="{FF2B5EF4-FFF2-40B4-BE49-F238E27FC236}">
                <a16:creationId xmlns:a16="http://schemas.microsoft.com/office/drawing/2014/main" id="{F977BAF2-8BF4-FDAF-DC1B-AB44D3C7C31B}"/>
              </a:ext>
            </a:extLst>
          </p:cNvPr>
          <p:cNvSpPr txBox="1"/>
          <p:nvPr/>
        </p:nvSpPr>
        <p:spPr>
          <a:xfrm>
            <a:off x="902904" y="1217983"/>
            <a:ext cx="1053992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5E5E5E"/>
                </a:solidFill>
                <a:latin typeface="Arial" panose="020B0604020202020204"/>
              </a:rPr>
              <a:t>As an Ambassador, there are a variety of ways that you can raise awareness about Best Buddies.  When planning your speech, it is important to consider the type of event or meeting you are attending and think about who your audience will be.  Below are some examples of opportunities to share our mission and your story with others.</a:t>
            </a:r>
            <a:endParaRPr kumimoji="0" lang="en-US" sz="1600" b="0" i="0" u="none" strike="noStrike" kern="1200" cap="none" spc="0" normalizeH="0" baseline="0" noProof="0">
              <a:ln>
                <a:noFill/>
              </a:ln>
              <a:solidFill>
                <a:srgbClr val="5E5E5E"/>
              </a:solidFill>
              <a:effectLst/>
              <a:uLnTx/>
              <a:uFillTx/>
              <a:latin typeface="Arial" panose="020B0604020202020204"/>
              <a:ea typeface="+mn-ea"/>
              <a:cs typeface="+mn-cs"/>
            </a:endParaRPr>
          </a:p>
        </p:txBody>
      </p:sp>
      <p:sp>
        <p:nvSpPr>
          <p:cNvPr id="63" name="Rectangle 62">
            <a:extLst>
              <a:ext uri="{FF2B5EF4-FFF2-40B4-BE49-F238E27FC236}">
                <a16:creationId xmlns:a16="http://schemas.microsoft.com/office/drawing/2014/main" id="{C1407420-E835-8BC4-761C-82BD09A0925A}"/>
              </a:ext>
            </a:extLst>
          </p:cNvPr>
          <p:cNvSpPr/>
          <p:nvPr/>
        </p:nvSpPr>
        <p:spPr>
          <a:xfrm>
            <a:off x="3405418" y="4512126"/>
            <a:ext cx="2538484" cy="1607677"/>
          </a:xfrm>
          <a:prstGeom prst="rect">
            <a:avLst/>
          </a:prstGeom>
          <a:solidFill>
            <a:srgbClr val="F37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2" descr="A group of people posing for the camera&#10;&#10;Description automatically generated">
            <a:extLst>
              <a:ext uri="{FF2B5EF4-FFF2-40B4-BE49-F238E27FC236}">
                <a16:creationId xmlns:a16="http://schemas.microsoft.com/office/drawing/2014/main" id="{8B4797CF-5406-FDA2-C9DA-FB53BDD8FF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36" r="12414" b="1974"/>
          <a:stretch/>
        </p:blipFill>
        <p:spPr>
          <a:xfrm>
            <a:off x="730644" y="4618333"/>
            <a:ext cx="2329819" cy="1380006"/>
          </a:xfrm>
          <a:prstGeom prst="rect">
            <a:avLst/>
          </a:prstGeom>
        </p:spPr>
      </p:pic>
      <p:pic>
        <p:nvPicPr>
          <p:cNvPr id="5" name="Picture 4" descr="A person and person posing for a picture&#10;&#10;Description automatically generated with medium confidence">
            <a:extLst>
              <a:ext uri="{FF2B5EF4-FFF2-40B4-BE49-F238E27FC236}">
                <a16:creationId xmlns:a16="http://schemas.microsoft.com/office/drawing/2014/main" id="{106ECDF7-8C3B-D1BA-88EB-5616195013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126" r="4514" b="25880"/>
          <a:stretch/>
        </p:blipFill>
        <p:spPr>
          <a:xfrm>
            <a:off x="9080258" y="2436279"/>
            <a:ext cx="2285705" cy="1388203"/>
          </a:xfrm>
          <a:prstGeom prst="rect">
            <a:avLst/>
          </a:prstGeom>
        </p:spPr>
      </p:pic>
      <p:pic>
        <p:nvPicPr>
          <p:cNvPr id="10" name="Picture 9">
            <a:extLst>
              <a:ext uri="{FF2B5EF4-FFF2-40B4-BE49-F238E27FC236}">
                <a16:creationId xmlns:a16="http://schemas.microsoft.com/office/drawing/2014/main" id="{13571013-CAD6-6345-C7A1-A4A88B2BDED8}"/>
              </a:ext>
            </a:extLst>
          </p:cNvPr>
          <p:cNvPicPr>
            <a:picLocks noChangeAspect="1"/>
          </p:cNvPicPr>
          <p:nvPr/>
        </p:nvPicPr>
        <p:blipFill>
          <a:blip r:embed="rId7">
            <a:extLst>
              <a:ext uri="{28A0092B-C50C-407E-A947-70E740481C1C}">
                <a14:useLocalDpi xmlns:a14="http://schemas.microsoft.com/office/drawing/2010/main" val="0"/>
              </a:ext>
            </a:extLst>
          </a:blip>
          <a:srcRect t="3449" b="3449"/>
          <a:stretch/>
        </p:blipFill>
        <p:spPr>
          <a:xfrm>
            <a:off x="9071557" y="4618332"/>
            <a:ext cx="2294406" cy="1424793"/>
          </a:xfrm>
          <a:prstGeom prst="rect">
            <a:avLst/>
          </a:prstGeom>
        </p:spPr>
      </p:pic>
      <p:pic>
        <p:nvPicPr>
          <p:cNvPr id="12" name="Picture 11" descr="A group of girls smiling&#10;&#10;Description automatically generated with low confidence">
            <a:extLst>
              <a:ext uri="{FF2B5EF4-FFF2-40B4-BE49-F238E27FC236}">
                <a16:creationId xmlns:a16="http://schemas.microsoft.com/office/drawing/2014/main" id="{50CC834B-D132-5B9C-B0E8-C3E0B779146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470"/>
          <a:stretch/>
        </p:blipFill>
        <p:spPr>
          <a:xfrm>
            <a:off x="767335" y="2429664"/>
            <a:ext cx="2285704" cy="1409629"/>
          </a:xfrm>
          <a:prstGeom prst="rect">
            <a:avLst/>
          </a:prstGeom>
        </p:spPr>
      </p:pic>
      <p:pic>
        <p:nvPicPr>
          <p:cNvPr id="14" name="Picture 13" descr="A couple of men sitting at a table smiling for the camera&#10;&#10;Description automatically generated with medium confidence">
            <a:extLst>
              <a:ext uri="{FF2B5EF4-FFF2-40B4-BE49-F238E27FC236}">
                <a16:creationId xmlns:a16="http://schemas.microsoft.com/office/drawing/2014/main" id="{4EEB7900-C100-9E9E-851D-E3AA1992CB7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4233" t="6603" r="4871" b="8964"/>
          <a:stretch/>
        </p:blipFill>
        <p:spPr>
          <a:xfrm>
            <a:off x="6310041" y="2415637"/>
            <a:ext cx="2275268" cy="1408845"/>
          </a:xfrm>
          <a:prstGeom prst="rect">
            <a:avLst/>
          </a:prstGeom>
        </p:spPr>
      </p:pic>
      <p:pic>
        <p:nvPicPr>
          <p:cNvPr id="16" name="Picture 15" descr="A person talking on the phone&#10;&#10;Description automatically generated with medium confidence">
            <a:extLst>
              <a:ext uri="{FF2B5EF4-FFF2-40B4-BE49-F238E27FC236}">
                <a16:creationId xmlns:a16="http://schemas.microsoft.com/office/drawing/2014/main" id="{4F60F16B-E146-7693-A39B-69E0825D9EA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8559"/>
          <a:stretch/>
        </p:blipFill>
        <p:spPr>
          <a:xfrm>
            <a:off x="3506884" y="4618332"/>
            <a:ext cx="2329924" cy="1380007"/>
          </a:xfrm>
          <a:prstGeom prst="rect">
            <a:avLst/>
          </a:prstGeom>
        </p:spPr>
      </p:pic>
    </p:spTree>
    <p:extLst>
      <p:ext uri="{BB962C8B-B14F-4D97-AF65-F5344CB8AC3E}">
        <p14:creationId xmlns:p14="http://schemas.microsoft.com/office/powerpoint/2010/main" val="3670979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Perfecting Your Best Buddies Elevator Pitch</a:t>
            </a:r>
          </a:p>
        </p:txBody>
      </p:sp>
      <p:sp>
        <p:nvSpPr>
          <p:cNvPr id="4" name="Rectangle 3"/>
          <p:cNvSpPr/>
          <p:nvPr/>
        </p:nvSpPr>
        <p:spPr>
          <a:xfrm>
            <a:off x="1333415" y="5272800"/>
            <a:ext cx="1587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STEP 01</a:t>
            </a:r>
          </a:p>
        </p:txBody>
      </p:sp>
      <p:sp>
        <p:nvSpPr>
          <p:cNvPr id="5" name="Rectangle 4"/>
          <p:cNvSpPr/>
          <p:nvPr/>
        </p:nvSpPr>
        <p:spPr>
          <a:xfrm>
            <a:off x="2920915" y="4700106"/>
            <a:ext cx="1587500" cy="571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STEP 02</a:t>
            </a:r>
          </a:p>
        </p:txBody>
      </p:sp>
      <p:sp>
        <p:nvSpPr>
          <p:cNvPr id="6" name="Rectangle 5"/>
          <p:cNvSpPr/>
          <p:nvPr/>
        </p:nvSpPr>
        <p:spPr>
          <a:xfrm>
            <a:off x="4508415" y="4127413"/>
            <a:ext cx="1587500" cy="571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STEP 03</a:t>
            </a:r>
          </a:p>
        </p:txBody>
      </p:sp>
      <p:sp>
        <p:nvSpPr>
          <p:cNvPr id="11" name="Oval 10"/>
          <p:cNvSpPr/>
          <p:nvPr/>
        </p:nvSpPr>
        <p:spPr>
          <a:xfrm>
            <a:off x="552928" y="3840470"/>
            <a:ext cx="756214" cy="75621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01</a:t>
            </a:r>
          </a:p>
        </p:txBody>
      </p:sp>
      <p:sp>
        <p:nvSpPr>
          <p:cNvPr id="12" name="Inhaltsplatzhalter 4"/>
          <p:cNvSpPr txBox="1">
            <a:spLocks/>
          </p:cNvSpPr>
          <p:nvPr/>
        </p:nvSpPr>
        <p:spPr>
          <a:xfrm>
            <a:off x="1413872" y="3823804"/>
            <a:ext cx="1411765" cy="135421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1" i="0" u="none" strike="noStrike" kern="1200" cap="none" spc="0" normalizeH="0" baseline="0" noProof="0">
                <a:ln>
                  <a:noFill/>
                </a:ln>
                <a:solidFill>
                  <a:srgbClr val="FFD320"/>
                </a:solidFill>
                <a:effectLst/>
                <a:uLnTx/>
                <a:uFillTx/>
                <a:latin typeface="Arial" panose="020B0604020202020204"/>
                <a:ea typeface="+mn-ea"/>
                <a:cs typeface="+mn-cs"/>
              </a:rPr>
              <a:t>Identify Goal</a:t>
            </a:r>
          </a:p>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5E5E5E"/>
                </a:solidFill>
                <a:effectLst/>
                <a:uLnTx/>
                <a:uFillTx/>
                <a:latin typeface="Arial" panose="020B0604020202020204"/>
                <a:ea typeface="+mn-ea"/>
                <a:cs typeface="+mn-cs"/>
              </a:rPr>
              <a:t>What are you hoping to get out of this conversation?</a:t>
            </a:r>
          </a:p>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5E5E5E"/>
                </a:solidFill>
                <a:effectLst/>
                <a:uLnTx/>
                <a:uFillTx/>
                <a:latin typeface="Arial" panose="020B0604020202020204"/>
                <a:ea typeface="+mn-ea"/>
                <a:cs typeface="+mn-cs"/>
              </a:rPr>
              <a:t>Example: Recruit new members, promote an event.</a:t>
            </a:r>
            <a:endParaRPr kumimoji="0" lang="en-US" sz="1200" b="0" i="0" u="none" strike="noStrike" kern="1200" cap="none" spc="0" normalizeH="0" baseline="0" noProof="0">
              <a:ln>
                <a:noFill/>
              </a:ln>
              <a:solidFill>
                <a:srgbClr val="5E5E5E"/>
              </a:solidFill>
              <a:effectLst/>
              <a:uLnTx/>
              <a:uFillTx/>
              <a:latin typeface="Calibri Light" panose="020F0302020204030204" pitchFamily="34" charset="0"/>
              <a:ea typeface="+mn-ea"/>
              <a:cs typeface="+mn-cs"/>
            </a:endParaRPr>
          </a:p>
        </p:txBody>
      </p:sp>
      <p:sp>
        <p:nvSpPr>
          <p:cNvPr id="15" name="Oval 14"/>
          <p:cNvSpPr/>
          <p:nvPr/>
        </p:nvSpPr>
        <p:spPr>
          <a:xfrm>
            <a:off x="2387823" y="2954166"/>
            <a:ext cx="756214" cy="7562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02</a:t>
            </a:r>
          </a:p>
        </p:txBody>
      </p:sp>
      <p:sp>
        <p:nvSpPr>
          <p:cNvPr id="16" name="Inhaltsplatzhalter 4"/>
          <p:cNvSpPr txBox="1">
            <a:spLocks/>
          </p:cNvSpPr>
          <p:nvPr/>
        </p:nvSpPr>
        <p:spPr>
          <a:xfrm>
            <a:off x="3264091" y="2982027"/>
            <a:ext cx="1158004" cy="144655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1" i="0" u="none" strike="noStrike" kern="1200" cap="none" spc="0" normalizeH="0" baseline="0" noProof="0">
                <a:ln>
                  <a:noFill/>
                </a:ln>
                <a:solidFill>
                  <a:srgbClr val="8FD1C3"/>
                </a:solidFill>
                <a:effectLst/>
                <a:uLnTx/>
                <a:uFillTx/>
                <a:latin typeface="Arial" panose="020B0604020202020204"/>
                <a:ea typeface="+mn-ea"/>
                <a:cs typeface="+mn-cs"/>
              </a:rPr>
              <a:t>Explain the opportunity</a:t>
            </a:r>
          </a:p>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200" b="1" i="0" u="none" strike="noStrike" kern="1200" cap="none" spc="0" normalizeH="0" baseline="0" noProof="0">
              <a:ln>
                <a:noFill/>
              </a:ln>
              <a:solidFill>
                <a:srgbClr val="8FD1C3"/>
              </a:solidFill>
              <a:effectLst/>
              <a:uLnTx/>
              <a:uFillTx/>
              <a:latin typeface="Arial" panose="020B0604020202020204"/>
              <a:ea typeface="+mn-ea"/>
              <a:cs typeface="+mn-cs"/>
            </a:endParaRPr>
          </a:p>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5E5E5E"/>
                </a:solidFill>
                <a:effectLst/>
                <a:uLnTx/>
                <a:uFillTx/>
                <a:latin typeface="Arial" panose="020B0604020202020204"/>
                <a:ea typeface="+mn-ea"/>
                <a:cs typeface="+mn-cs"/>
              </a:rPr>
              <a:t>Share about the mission, who we serve and how volunteers can get involved.</a:t>
            </a:r>
            <a:endParaRPr kumimoji="0" lang="en-US" sz="1200" b="0" i="0" u="none" strike="noStrike" kern="1200" cap="none" spc="0" normalizeH="0" baseline="0" noProof="0">
              <a:ln>
                <a:noFill/>
              </a:ln>
              <a:solidFill>
                <a:srgbClr val="5E5E5E"/>
              </a:solidFill>
              <a:effectLst/>
              <a:uLnTx/>
              <a:uFillTx/>
              <a:latin typeface="Calibri Light" panose="020F0302020204030204" pitchFamily="34" charset="0"/>
              <a:ea typeface="+mn-ea"/>
              <a:cs typeface="+mn-cs"/>
            </a:endParaRPr>
          </a:p>
        </p:txBody>
      </p:sp>
      <p:sp>
        <p:nvSpPr>
          <p:cNvPr id="18" name="Oval 17"/>
          <p:cNvSpPr/>
          <p:nvPr/>
        </p:nvSpPr>
        <p:spPr>
          <a:xfrm>
            <a:off x="3894057" y="2145037"/>
            <a:ext cx="756214" cy="75621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03</a:t>
            </a:r>
          </a:p>
        </p:txBody>
      </p:sp>
      <p:sp>
        <p:nvSpPr>
          <p:cNvPr id="19" name="Inhaltsplatzhalter 4"/>
          <p:cNvSpPr txBox="1">
            <a:spLocks/>
          </p:cNvSpPr>
          <p:nvPr/>
        </p:nvSpPr>
        <p:spPr>
          <a:xfrm>
            <a:off x="4767729" y="2157491"/>
            <a:ext cx="1253810" cy="178510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1" i="0" u="none" strike="noStrike" kern="1200" cap="none" spc="0" normalizeH="0" baseline="0" noProof="0">
                <a:ln>
                  <a:noFill/>
                </a:ln>
                <a:solidFill>
                  <a:srgbClr val="F37734"/>
                </a:solidFill>
                <a:effectLst/>
                <a:uLnTx/>
                <a:uFillTx/>
                <a:latin typeface="Arial" panose="020B0604020202020204"/>
                <a:ea typeface="+mn-ea"/>
                <a:cs typeface="+mn-cs"/>
              </a:rPr>
              <a:t>What Makes </a:t>
            </a:r>
          </a:p>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1" i="0" u="none" strike="noStrike" kern="1200" cap="none" spc="0" normalizeH="0" baseline="0" noProof="0">
                <a:ln>
                  <a:noFill/>
                </a:ln>
                <a:solidFill>
                  <a:srgbClr val="F37734"/>
                </a:solidFill>
                <a:effectLst/>
                <a:uLnTx/>
                <a:uFillTx/>
                <a:latin typeface="Arial" panose="020B0604020202020204"/>
                <a:ea typeface="+mn-ea"/>
                <a:cs typeface="+mn-cs"/>
              </a:rPr>
              <a:t>Us Unique?</a:t>
            </a:r>
          </a:p>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5E5E5E"/>
                </a:solidFill>
                <a:effectLst/>
                <a:uLnTx/>
                <a:uFillTx/>
                <a:latin typeface="Arial" panose="020B0604020202020204"/>
                <a:ea typeface="+mn-ea"/>
                <a:cs typeface="+mn-cs"/>
              </a:rPr>
              <a:t>Identify what sets Best Buddies apart from other organizations. Add your personal experience to gain credibility. </a:t>
            </a:r>
            <a:endParaRPr kumimoji="0" lang="en-US" sz="1000" b="0" i="0" u="none" strike="noStrike" kern="1200" cap="none" spc="0" normalizeH="0" baseline="0" noProof="0">
              <a:ln>
                <a:noFill/>
              </a:ln>
              <a:solidFill>
                <a:srgbClr val="5E5E5E"/>
              </a:solidFill>
              <a:effectLst/>
              <a:uLnTx/>
              <a:uFillTx/>
              <a:latin typeface="Arial" panose="020B0604020202020204"/>
              <a:ea typeface="+mn-ea"/>
              <a:cs typeface="+mn-cs"/>
            </a:endParaRPr>
          </a:p>
        </p:txBody>
      </p:sp>
      <p:sp>
        <p:nvSpPr>
          <p:cNvPr id="40" name="Arc 39"/>
          <p:cNvSpPr/>
          <p:nvPr/>
        </p:nvSpPr>
        <p:spPr>
          <a:xfrm rot="6706993">
            <a:off x="3090031" y="3676553"/>
            <a:ext cx="2168164" cy="2168164"/>
          </a:xfrm>
          <a:prstGeom prst="arc">
            <a:avLst>
              <a:gd name="adj1" fmla="val 15958813"/>
              <a:gd name="adj2" fmla="val 21455702"/>
            </a:avLst>
          </a:prstGeom>
          <a:ln w="22225" cmpd="sng">
            <a:solidFill>
              <a:schemeClr val="bg1">
                <a:lumMod val="65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C170164C-783D-CC98-43A2-CD4075E8FD28}"/>
              </a:ext>
            </a:extLst>
          </p:cNvPr>
          <p:cNvSpPr txBox="1"/>
          <p:nvPr/>
        </p:nvSpPr>
        <p:spPr>
          <a:xfrm>
            <a:off x="238847" y="1084142"/>
            <a:ext cx="1169613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E5E5E"/>
                </a:solidFill>
                <a:effectLst/>
                <a:uLnTx/>
                <a:uFillTx/>
                <a:latin typeface="Arial" panose="020B0604020202020204"/>
                <a:ea typeface="+mn-ea"/>
                <a:cs typeface="+mn-cs"/>
              </a:rPr>
              <a:t>An Elevator Pitch is a brief message that helps to spark interest in your cause. It is handy to have one in mind when mingling at events, hosting a Best Buddies info table, or even if you’re just out and about sporting your Best Buddies gear.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E5E5E"/>
                </a:solidFill>
                <a:effectLst/>
                <a:uLnTx/>
                <a:uFillTx/>
                <a:latin typeface="Arial" panose="020B0604020202020204"/>
                <a:ea typeface="+mn-ea"/>
                <a:cs typeface="+mn-cs"/>
              </a:rPr>
              <a:t>Follow the steps below to craft your own Best Buddies Elevator Pitch!</a:t>
            </a:r>
          </a:p>
        </p:txBody>
      </p:sp>
      <p:sp>
        <p:nvSpPr>
          <p:cNvPr id="30" name="Rectangle 29">
            <a:extLst>
              <a:ext uri="{FF2B5EF4-FFF2-40B4-BE49-F238E27FC236}">
                <a16:creationId xmlns:a16="http://schemas.microsoft.com/office/drawing/2014/main" id="{54CA1974-434D-BD59-EF06-4982733AC915}"/>
              </a:ext>
            </a:extLst>
          </p:cNvPr>
          <p:cNvSpPr/>
          <p:nvPr/>
        </p:nvSpPr>
        <p:spPr>
          <a:xfrm>
            <a:off x="6095915" y="3554720"/>
            <a:ext cx="1587500" cy="571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STEP 04</a:t>
            </a:r>
          </a:p>
        </p:txBody>
      </p:sp>
      <p:sp>
        <p:nvSpPr>
          <p:cNvPr id="31" name="Rectangle 30">
            <a:extLst>
              <a:ext uri="{FF2B5EF4-FFF2-40B4-BE49-F238E27FC236}">
                <a16:creationId xmlns:a16="http://schemas.microsoft.com/office/drawing/2014/main" id="{BC65E88E-FD9C-289F-6FB2-51D248A9DC7A}"/>
              </a:ext>
            </a:extLst>
          </p:cNvPr>
          <p:cNvSpPr/>
          <p:nvPr/>
        </p:nvSpPr>
        <p:spPr>
          <a:xfrm>
            <a:off x="7683415" y="2982027"/>
            <a:ext cx="1587500" cy="571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STEP 05</a:t>
            </a:r>
          </a:p>
        </p:txBody>
      </p:sp>
      <p:sp>
        <p:nvSpPr>
          <p:cNvPr id="32" name="Rectangle 31">
            <a:extLst>
              <a:ext uri="{FF2B5EF4-FFF2-40B4-BE49-F238E27FC236}">
                <a16:creationId xmlns:a16="http://schemas.microsoft.com/office/drawing/2014/main" id="{D457EC5A-945F-378E-FA78-BB1F8152BB87}"/>
              </a:ext>
            </a:extLst>
          </p:cNvPr>
          <p:cNvSpPr/>
          <p:nvPr/>
        </p:nvSpPr>
        <p:spPr>
          <a:xfrm>
            <a:off x="9270915" y="2409334"/>
            <a:ext cx="1587500" cy="571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STEP 06</a:t>
            </a:r>
          </a:p>
        </p:txBody>
      </p:sp>
      <p:sp>
        <p:nvSpPr>
          <p:cNvPr id="33" name="Oval 32">
            <a:extLst>
              <a:ext uri="{FF2B5EF4-FFF2-40B4-BE49-F238E27FC236}">
                <a16:creationId xmlns:a16="http://schemas.microsoft.com/office/drawing/2014/main" id="{6A198377-BEEB-175F-3869-3E1D96029D72}"/>
              </a:ext>
            </a:extLst>
          </p:cNvPr>
          <p:cNvSpPr/>
          <p:nvPr/>
        </p:nvSpPr>
        <p:spPr>
          <a:xfrm>
            <a:off x="6275606" y="4428577"/>
            <a:ext cx="756214" cy="7562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04</a:t>
            </a:r>
          </a:p>
        </p:txBody>
      </p:sp>
      <p:sp>
        <p:nvSpPr>
          <p:cNvPr id="34" name="Inhaltsplatzhalter 4">
            <a:extLst>
              <a:ext uri="{FF2B5EF4-FFF2-40B4-BE49-F238E27FC236}">
                <a16:creationId xmlns:a16="http://schemas.microsoft.com/office/drawing/2014/main" id="{10E2F44E-A967-DB81-657B-A24C74B1A73B}"/>
              </a:ext>
            </a:extLst>
          </p:cNvPr>
          <p:cNvSpPr txBox="1">
            <a:spLocks/>
          </p:cNvSpPr>
          <p:nvPr/>
        </p:nvSpPr>
        <p:spPr>
          <a:xfrm>
            <a:off x="7127098" y="4580516"/>
            <a:ext cx="1537689" cy="196977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1" i="0" u="none" strike="noStrike" kern="1200" cap="none" spc="0" normalizeH="0" baseline="0" noProof="0">
                <a:ln>
                  <a:noFill/>
                </a:ln>
                <a:solidFill>
                  <a:srgbClr val="9396CA"/>
                </a:solidFill>
                <a:effectLst/>
                <a:uLnTx/>
                <a:uFillTx/>
                <a:latin typeface="Arial" panose="020B0604020202020204"/>
                <a:ea typeface="+mn-ea"/>
                <a:cs typeface="+mn-cs"/>
              </a:rPr>
              <a:t>Engage with</a:t>
            </a:r>
          </a:p>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1" i="0" u="none" strike="noStrike" kern="1200" cap="none" spc="0" normalizeH="0" baseline="0" noProof="0">
                <a:ln>
                  <a:noFill/>
                </a:ln>
                <a:solidFill>
                  <a:srgbClr val="9396CA"/>
                </a:solidFill>
                <a:effectLst/>
                <a:uLnTx/>
                <a:uFillTx/>
                <a:latin typeface="Arial" panose="020B0604020202020204"/>
                <a:ea typeface="+mn-ea"/>
                <a:cs typeface="+mn-cs"/>
              </a:rPr>
              <a:t>A Question</a:t>
            </a:r>
          </a:p>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5E5E5E"/>
                </a:solidFill>
                <a:effectLst/>
                <a:uLnTx/>
                <a:uFillTx/>
                <a:latin typeface="Arial" panose="020B0604020202020204"/>
                <a:ea typeface="+mn-ea"/>
                <a:cs typeface="+mn-cs"/>
              </a:rPr>
              <a:t>Asking a (relevant) question provides your listener with an opportunity to participate in the conversation and can help you gauge their interest.</a:t>
            </a:r>
            <a:endParaRPr kumimoji="0" lang="en-US" sz="1200" b="0" i="0" u="none" strike="noStrike" kern="1200" cap="none" spc="0" normalizeH="0" baseline="0" noProof="0">
              <a:ln>
                <a:noFill/>
              </a:ln>
              <a:solidFill>
                <a:srgbClr val="5E5E5E"/>
              </a:solidFill>
              <a:effectLst/>
              <a:uLnTx/>
              <a:uFillTx/>
              <a:latin typeface="Calibri Light" panose="020F0302020204030204" pitchFamily="34" charset="0"/>
              <a:ea typeface="+mn-ea"/>
              <a:cs typeface="+mn-cs"/>
            </a:endParaRPr>
          </a:p>
        </p:txBody>
      </p:sp>
      <p:sp>
        <p:nvSpPr>
          <p:cNvPr id="35" name="Oval 34">
            <a:extLst>
              <a:ext uri="{FF2B5EF4-FFF2-40B4-BE49-F238E27FC236}">
                <a16:creationId xmlns:a16="http://schemas.microsoft.com/office/drawing/2014/main" id="{5937EA13-FAA0-E4D0-CED4-A22B1B4822E6}"/>
              </a:ext>
            </a:extLst>
          </p:cNvPr>
          <p:cNvSpPr/>
          <p:nvPr/>
        </p:nvSpPr>
        <p:spPr>
          <a:xfrm>
            <a:off x="7927904" y="3705302"/>
            <a:ext cx="756214" cy="75621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05</a:t>
            </a:r>
          </a:p>
        </p:txBody>
      </p:sp>
      <p:sp>
        <p:nvSpPr>
          <p:cNvPr id="37" name="Inhaltsplatzhalter 4">
            <a:extLst>
              <a:ext uri="{FF2B5EF4-FFF2-40B4-BE49-F238E27FC236}">
                <a16:creationId xmlns:a16="http://schemas.microsoft.com/office/drawing/2014/main" id="{2CB340E5-38ED-25B7-DECE-E98AB644C6D0}"/>
              </a:ext>
            </a:extLst>
          </p:cNvPr>
          <p:cNvSpPr txBox="1">
            <a:spLocks/>
          </p:cNvSpPr>
          <p:nvPr/>
        </p:nvSpPr>
        <p:spPr>
          <a:xfrm>
            <a:off x="8788846" y="3773695"/>
            <a:ext cx="1653925" cy="196977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1" i="0" u="none" strike="noStrike" kern="1200" cap="none" spc="0" normalizeH="0" baseline="0" noProof="0">
                <a:ln>
                  <a:noFill/>
                </a:ln>
                <a:solidFill>
                  <a:srgbClr val="593F98"/>
                </a:solidFill>
                <a:effectLst/>
                <a:uLnTx/>
                <a:uFillTx/>
                <a:latin typeface="Arial" panose="020B0604020202020204"/>
                <a:ea typeface="+mn-ea"/>
                <a:cs typeface="+mn-cs"/>
              </a:rPr>
              <a:t>Bring It All Together</a:t>
            </a:r>
          </a:p>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5E5E5E"/>
                </a:solidFill>
                <a:effectLst/>
                <a:uLnTx/>
                <a:uFillTx/>
                <a:latin typeface="Arial" panose="020B0604020202020204"/>
                <a:ea typeface="+mn-ea"/>
                <a:cs typeface="+mn-cs"/>
              </a:rPr>
              <a:t>Once you’ve nailed down the elements of your pitch, edit down to keep it as concise as possible. Remember, you only have a few moments to keep your listener’s attention. </a:t>
            </a:r>
            <a:endParaRPr kumimoji="0" lang="en-US" sz="1200" b="0" i="0" u="none" strike="noStrike" kern="1200" cap="none" spc="0" normalizeH="0" baseline="0" noProof="0">
              <a:ln>
                <a:noFill/>
              </a:ln>
              <a:solidFill>
                <a:srgbClr val="5E5E5E"/>
              </a:solidFill>
              <a:effectLst/>
              <a:uLnTx/>
              <a:uFillTx/>
              <a:latin typeface="Calibri Light" panose="020F0302020204030204" pitchFamily="34" charset="0"/>
              <a:ea typeface="+mn-ea"/>
              <a:cs typeface="+mn-cs"/>
            </a:endParaRPr>
          </a:p>
        </p:txBody>
      </p:sp>
      <p:sp>
        <p:nvSpPr>
          <p:cNvPr id="41" name="Arc 40">
            <a:extLst>
              <a:ext uri="{FF2B5EF4-FFF2-40B4-BE49-F238E27FC236}">
                <a16:creationId xmlns:a16="http://schemas.microsoft.com/office/drawing/2014/main" id="{0270A536-1DA8-D80A-F6AD-A246554F1C82}"/>
              </a:ext>
            </a:extLst>
          </p:cNvPr>
          <p:cNvSpPr/>
          <p:nvPr/>
        </p:nvSpPr>
        <p:spPr>
          <a:xfrm rot="18029520">
            <a:off x="6356962" y="2568784"/>
            <a:ext cx="2168164" cy="2168164"/>
          </a:xfrm>
          <a:prstGeom prst="arc">
            <a:avLst>
              <a:gd name="adj1" fmla="val 15958813"/>
              <a:gd name="adj2" fmla="val 21455702"/>
            </a:avLst>
          </a:prstGeom>
          <a:ln w="22225" cmpd="sng">
            <a:solidFill>
              <a:schemeClr val="bg1">
                <a:lumMod val="65000"/>
              </a:schemeClr>
            </a:solidFill>
            <a:prstDash val="solid"/>
            <a:headEnd w="lg" len="lg"/>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F8222E9A-9B39-153D-02AE-38A0EA0765CD}"/>
              </a:ext>
            </a:extLst>
          </p:cNvPr>
          <p:cNvSpPr/>
          <p:nvPr/>
        </p:nvSpPr>
        <p:spPr>
          <a:xfrm>
            <a:off x="9270915" y="2410527"/>
            <a:ext cx="1587500" cy="571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STEP 06</a:t>
            </a:r>
          </a:p>
        </p:txBody>
      </p:sp>
      <p:sp>
        <p:nvSpPr>
          <p:cNvPr id="43" name="Oval 42">
            <a:extLst>
              <a:ext uri="{FF2B5EF4-FFF2-40B4-BE49-F238E27FC236}">
                <a16:creationId xmlns:a16="http://schemas.microsoft.com/office/drawing/2014/main" id="{3E6EDC9A-D628-2797-F6A1-065176A26CD4}"/>
              </a:ext>
            </a:extLst>
          </p:cNvPr>
          <p:cNvSpPr/>
          <p:nvPr/>
        </p:nvSpPr>
        <p:spPr>
          <a:xfrm>
            <a:off x="9686558" y="3050893"/>
            <a:ext cx="756214" cy="75621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06</a:t>
            </a:r>
          </a:p>
        </p:txBody>
      </p:sp>
      <p:sp>
        <p:nvSpPr>
          <p:cNvPr id="44" name="Inhaltsplatzhalter 4">
            <a:extLst>
              <a:ext uri="{FF2B5EF4-FFF2-40B4-BE49-F238E27FC236}">
                <a16:creationId xmlns:a16="http://schemas.microsoft.com/office/drawing/2014/main" id="{B3D92BDD-1F4E-19C9-4981-A32E1850058F}"/>
              </a:ext>
            </a:extLst>
          </p:cNvPr>
          <p:cNvSpPr txBox="1">
            <a:spLocks/>
          </p:cNvSpPr>
          <p:nvPr/>
        </p:nvSpPr>
        <p:spPr>
          <a:xfrm>
            <a:off x="10547501" y="3085913"/>
            <a:ext cx="1455396" cy="2215991"/>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1" i="0" u="none" strike="noStrike" kern="1200" cap="none" spc="0" normalizeH="0" baseline="0" noProof="0">
                <a:ln>
                  <a:noFill/>
                </a:ln>
                <a:solidFill>
                  <a:srgbClr val="FFFFFF">
                    <a:lumMod val="65000"/>
                  </a:srgbClr>
                </a:solidFill>
                <a:effectLst/>
                <a:uLnTx/>
                <a:uFillTx/>
                <a:latin typeface="Arial" panose="020B0604020202020204"/>
                <a:ea typeface="+mn-ea"/>
                <a:cs typeface="+mn-cs"/>
              </a:rPr>
              <a:t>Practice, Practice.</a:t>
            </a:r>
          </a:p>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1" i="0" u="none" strike="noStrike" kern="1200" cap="none" spc="0" normalizeH="0" baseline="0" noProof="0">
                <a:ln>
                  <a:noFill/>
                </a:ln>
                <a:solidFill>
                  <a:srgbClr val="FFFFFF">
                    <a:lumMod val="65000"/>
                  </a:srgbClr>
                </a:solidFill>
                <a:effectLst/>
                <a:uLnTx/>
                <a:uFillTx/>
                <a:latin typeface="Arial" panose="020B0604020202020204"/>
                <a:ea typeface="+mn-ea"/>
                <a:cs typeface="+mn-cs"/>
              </a:rPr>
              <a:t>Practice!</a:t>
            </a:r>
          </a:p>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5E5E5E"/>
                </a:solidFill>
                <a:effectLst/>
                <a:uLnTx/>
                <a:uFillTx/>
                <a:latin typeface="Arial" panose="020B0604020202020204"/>
                <a:ea typeface="+mn-ea"/>
                <a:cs typeface="+mn-cs"/>
              </a:rPr>
              <a:t>Get familiar with the messaging you develop so it’s easy to remember when you need it most and you can deliver it in a comfortable and authentic way. </a:t>
            </a:r>
            <a:endParaRPr kumimoji="0" lang="en-US" sz="1200" b="0" i="0" u="none" strike="noStrike" kern="1200" cap="none" spc="0" normalizeH="0" baseline="0" noProof="0">
              <a:ln>
                <a:noFill/>
              </a:ln>
              <a:solidFill>
                <a:srgbClr val="5E5E5E"/>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55740073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Planning Your Speech</a:t>
            </a:r>
          </a:p>
        </p:txBody>
      </p:sp>
      <p:sp>
        <p:nvSpPr>
          <p:cNvPr id="8" name="Shape 106">
            <a:extLst>
              <a:ext uri="{FF2B5EF4-FFF2-40B4-BE49-F238E27FC236}">
                <a16:creationId xmlns:a16="http://schemas.microsoft.com/office/drawing/2014/main" id="{42B59D42-3F6F-2A4F-8C16-355E1B4E505F}"/>
              </a:ext>
            </a:extLst>
          </p:cNvPr>
          <p:cNvSpPr/>
          <p:nvPr/>
        </p:nvSpPr>
        <p:spPr>
          <a:xfrm>
            <a:off x="8242544" y="1437437"/>
            <a:ext cx="3194241" cy="1710505"/>
          </a:xfrm>
          <a:prstGeom prst="rect">
            <a:avLst/>
          </a:prstGeom>
          <a:solidFill>
            <a:schemeClr val="accent2"/>
          </a:solidFill>
          <a:ln>
            <a:noFill/>
          </a:ln>
        </p:spPr>
        <p:txBody>
          <a:bodyPr lIns="0" tIns="0" rIns="0" bIns="0" num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Regular"/>
                <a:ea typeface="Helvetica Neue"/>
                <a:cs typeface="Helvetica Neue"/>
                <a:sym typeface="Helvetica Neue"/>
              </a:rPr>
              <a:t>Pick A Call To Action</a:t>
            </a:r>
          </a:p>
        </p:txBody>
      </p:sp>
      <p:sp>
        <p:nvSpPr>
          <p:cNvPr id="9" name="Shape 107">
            <a:extLst>
              <a:ext uri="{FF2B5EF4-FFF2-40B4-BE49-F238E27FC236}">
                <a16:creationId xmlns:a16="http://schemas.microsoft.com/office/drawing/2014/main" id="{360DB066-54C8-1D4F-9437-277D55D41D52}"/>
              </a:ext>
            </a:extLst>
          </p:cNvPr>
          <p:cNvSpPr/>
          <p:nvPr/>
        </p:nvSpPr>
        <p:spPr>
          <a:xfrm>
            <a:off x="8242544" y="1417818"/>
            <a:ext cx="3204894" cy="4938549"/>
          </a:xfrm>
          <a:prstGeom prst="rect">
            <a:avLst/>
          </a:prstGeom>
          <a:noFill/>
          <a:ln w="50800" cap="flat" cmpd="sng">
            <a:solidFill>
              <a:schemeClr val="accent2"/>
            </a:solidFill>
            <a:prstDash val="solid"/>
            <a:miter lim="400000"/>
            <a:headEnd type="none" w="med" len="med"/>
            <a:tailEnd type="none" w="med" len="med"/>
          </a:ln>
        </p:spPr>
        <p:txBody>
          <a:bodyPr lIns="0" tIns="0" rIns="0" bIns="0" num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5E5E5E"/>
              </a:solidFill>
              <a:effectLst/>
              <a:uLnTx/>
              <a:uFillTx/>
              <a:latin typeface="Arial Regular"/>
              <a:ea typeface="Helvetica Neue"/>
              <a:cs typeface="Helvetica Neue"/>
              <a:sym typeface="Helvetica Neue"/>
            </a:endParaRPr>
          </a:p>
        </p:txBody>
      </p:sp>
      <p:sp>
        <p:nvSpPr>
          <p:cNvPr id="12" name="Triangle 33">
            <a:extLst>
              <a:ext uri="{FF2B5EF4-FFF2-40B4-BE49-F238E27FC236}">
                <a16:creationId xmlns:a16="http://schemas.microsoft.com/office/drawing/2014/main" id="{BB6D35D4-94DC-A443-A1C6-6FE3C0006ED6}"/>
              </a:ext>
            </a:extLst>
          </p:cNvPr>
          <p:cNvSpPr/>
          <p:nvPr/>
        </p:nvSpPr>
        <p:spPr>
          <a:xfrm rot="10800000">
            <a:off x="9081516" y="3137462"/>
            <a:ext cx="1519866" cy="2417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 name="Group 3">
            <a:extLst>
              <a:ext uri="{FF2B5EF4-FFF2-40B4-BE49-F238E27FC236}">
                <a16:creationId xmlns:a16="http://schemas.microsoft.com/office/drawing/2014/main" id="{22CD9D23-2D43-1778-5424-24DEF1625AB1}"/>
              </a:ext>
            </a:extLst>
          </p:cNvPr>
          <p:cNvGrpSpPr/>
          <p:nvPr/>
        </p:nvGrpSpPr>
        <p:grpSpPr>
          <a:xfrm>
            <a:off x="4550172" y="1485336"/>
            <a:ext cx="3194241" cy="4915040"/>
            <a:chOff x="714811" y="1441327"/>
            <a:chExt cx="3194241" cy="4915040"/>
          </a:xfrm>
        </p:grpSpPr>
        <p:sp>
          <p:nvSpPr>
            <p:cNvPr id="5" name="Shape 107"/>
            <p:cNvSpPr/>
            <p:nvPr/>
          </p:nvSpPr>
          <p:spPr>
            <a:xfrm>
              <a:off x="714811" y="1463562"/>
              <a:ext cx="3194241" cy="4892805"/>
            </a:xfrm>
            <a:prstGeom prst="rect">
              <a:avLst/>
            </a:prstGeom>
            <a:noFill/>
            <a:ln w="50800" cap="flat" cmpd="sng">
              <a:solidFill>
                <a:schemeClr val="accent4"/>
              </a:solidFill>
              <a:prstDash val="solid"/>
              <a:miter lim="400000"/>
              <a:headEnd type="none" w="med" len="med"/>
              <a:tailEnd type="none" w="med" len="med"/>
            </a:ln>
          </p:spPr>
          <p:txBody>
            <a:bodyPr lIns="0" tIns="0" rIns="0" bIns="0" num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5E5E5E"/>
                </a:solidFill>
                <a:effectLst/>
                <a:uLnTx/>
                <a:uFillTx/>
                <a:latin typeface="Arial Regular"/>
                <a:ea typeface="Helvetica Neue"/>
                <a:cs typeface="Helvetica Neue"/>
                <a:sym typeface="Helvetica Neue"/>
              </a:endParaRPr>
            </a:p>
          </p:txBody>
        </p:sp>
        <p:sp>
          <p:nvSpPr>
            <p:cNvPr id="10" name="Triangle 5">
              <a:extLst>
                <a:ext uri="{FF2B5EF4-FFF2-40B4-BE49-F238E27FC236}">
                  <a16:creationId xmlns:a16="http://schemas.microsoft.com/office/drawing/2014/main" id="{B6FC4DA3-C475-1049-8407-82CD83D29FE6}"/>
                </a:ext>
              </a:extLst>
            </p:cNvPr>
            <p:cNvSpPr/>
            <p:nvPr/>
          </p:nvSpPr>
          <p:spPr>
            <a:xfrm rot="10800000">
              <a:off x="1544911" y="3145526"/>
              <a:ext cx="1482727" cy="24305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Shape 106"/>
            <p:cNvSpPr/>
            <p:nvPr/>
          </p:nvSpPr>
          <p:spPr>
            <a:xfrm>
              <a:off x="714811" y="1441327"/>
              <a:ext cx="3194241" cy="1739853"/>
            </a:xfrm>
            <a:prstGeom prst="rect">
              <a:avLst/>
            </a:prstGeom>
            <a:solidFill>
              <a:schemeClr val="accent4"/>
            </a:solidFill>
            <a:ln>
              <a:noFill/>
            </a:ln>
          </p:spPr>
          <p:txBody>
            <a:bodyPr lIns="0" tIns="0" rIns="0" bIns="0" num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Regular"/>
                  <a:ea typeface="Helvetica Neue"/>
                  <a:cs typeface="Helvetica Neue"/>
                  <a:sym typeface="Helvetica Neue"/>
                </a:rPr>
                <a:t>Utilize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Regular"/>
                  <a:ea typeface="Helvetica Neue"/>
                  <a:cs typeface="Helvetica Neue"/>
                  <a:sym typeface="Helvetica Neue"/>
                </a:rPr>
                <a:t>Five W’s </a:t>
              </a:r>
              <a:endParaRPr kumimoji="0" sz="2000" b="1" i="0" u="none" strike="noStrike" kern="1200" cap="none" spc="0" normalizeH="0" baseline="0" noProof="0">
                <a:ln>
                  <a:noFill/>
                </a:ln>
                <a:solidFill>
                  <a:srgbClr val="FFFFFF"/>
                </a:solidFill>
                <a:effectLst/>
                <a:uLnTx/>
                <a:uFillTx/>
                <a:latin typeface="Arial Regular"/>
                <a:ea typeface="Helvetica Neue"/>
                <a:cs typeface="Helvetica Neue"/>
                <a:sym typeface="Helvetica Neue"/>
              </a:endParaRPr>
            </a:p>
          </p:txBody>
        </p:sp>
        <p:sp>
          <p:nvSpPr>
            <p:cNvPr id="18" name="Rectangle 17"/>
            <p:cNvSpPr/>
            <p:nvPr/>
          </p:nvSpPr>
          <p:spPr>
            <a:xfrm>
              <a:off x="797542" y="3507845"/>
              <a:ext cx="2977466" cy="279647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5E5E5E"/>
                  </a:solidFill>
                  <a:effectLst/>
                  <a:uLnTx/>
                  <a:uFillTx/>
                  <a:latin typeface="Arial" panose="020B0604020202020204"/>
                  <a:ea typeface="Calibri" panose="020F0502020204030204" pitchFamily="34" charset="0"/>
                  <a:cs typeface="Times New Roman" panose="02020603050405020304" pitchFamily="18" charset="0"/>
                </a:rPr>
                <a:t>When sharing your story, be sure to tell</a:t>
              </a:r>
              <a:r>
                <a:rPr lang="en-US" sz="1600">
                  <a:solidFill>
                    <a:srgbClr val="5E5E5E"/>
                  </a:solidFill>
                  <a:latin typeface="Arial" panose="020B0604020202020204"/>
                  <a:ea typeface="Calibri" panose="020F0502020204030204" pitchFamily="34" charset="0"/>
                  <a:cs typeface="Times New Roman" panose="02020603050405020304" pitchFamily="18" charset="0"/>
                </a:rPr>
                <a:t> the audience</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a:ln>
                    <a:noFill/>
                  </a:ln>
                  <a:solidFill>
                    <a:srgbClr val="5E5E5E"/>
                  </a:solidFill>
                  <a:effectLst/>
                  <a:uLnTx/>
                  <a:uFillTx/>
                  <a:latin typeface="Arial" panose="020B0604020202020204"/>
                  <a:ea typeface="Calibri" panose="020F0502020204030204" pitchFamily="34" charset="0"/>
                  <a:cs typeface="Times New Roman" panose="02020603050405020304" pitchFamily="18" charset="0"/>
                </a:rPr>
                <a:t>Who</a:t>
              </a:r>
              <a:r>
                <a:rPr kumimoji="0" lang="en-US" sz="1600" b="0" i="0" u="none" strike="noStrike" kern="1200" cap="none" spc="0" normalizeH="0" baseline="0" noProof="0">
                  <a:ln>
                    <a:noFill/>
                  </a:ln>
                  <a:solidFill>
                    <a:srgbClr val="5E5E5E"/>
                  </a:solidFill>
                  <a:effectLst/>
                  <a:uLnTx/>
                  <a:uFillTx/>
                  <a:latin typeface="Arial" panose="020B0604020202020204"/>
                  <a:ea typeface="Calibri" panose="020F0502020204030204" pitchFamily="34" charset="0"/>
                  <a:cs typeface="Times New Roman" panose="02020603050405020304" pitchFamily="18" charset="0"/>
                </a:rPr>
                <a:t> was involved</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a:ln>
                    <a:noFill/>
                  </a:ln>
                  <a:solidFill>
                    <a:srgbClr val="5E5E5E"/>
                  </a:solidFill>
                  <a:effectLst/>
                  <a:uLnTx/>
                  <a:uFillTx/>
                  <a:latin typeface="Arial" panose="020B0604020202020204"/>
                  <a:ea typeface="Calibri" panose="020F0502020204030204" pitchFamily="34" charset="0"/>
                  <a:cs typeface="Times New Roman" panose="02020603050405020304" pitchFamily="18" charset="0"/>
                </a:rPr>
                <a:t>What</a:t>
              </a:r>
              <a:r>
                <a:rPr kumimoji="0" lang="en-US" sz="1600" b="0" i="0" u="none" strike="noStrike" kern="1200" cap="none" spc="0" normalizeH="0" baseline="0" noProof="0">
                  <a:ln>
                    <a:noFill/>
                  </a:ln>
                  <a:solidFill>
                    <a:srgbClr val="5E5E5E"/>
                  </a:solidFill>
                  <a:effectLst/>
                  <a:uLnTx/>
                  <a:uFillTx/>
                  <a:latin typeface="Arial" panose="020B0604020202020204"/>
                  <a:ea typeface="Calibri" panose="020F0502020204030204" pitchFamily="34" charset="0"/>
                  <a:cs typeface="Times New Roman" panose="02020603050405020304" pitchFamily="18" charset="0"/>
                </a:rPr>
                <a:t> happened</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a:ln>
                    <a:noFill/>
                  </a:ln>
                  <a:solidFill>
                    <a:srgbClr val="5E5E5E"/>
                  </a:solidFill>
                  <a:effectLst/>
                  <a:uLnTx/>
                  <a:uFillTx/>
                  <a:latin typeface="Arial" panose="020B0604020202020204"/>
                  <a:ea typeface="Calibri" panose="020F0502020204030204" pitchFamily="34" charset="0"/>
                  <a:cs typeface="Times New Roman" panose="02020603050405020304" pitchFamily="18" charset="0"/>
                </a:rPr>
                <a:t>When</a:t>
              </a:r>
              <a:r>
                <a:rPr kumimoji="0" lang="en-US" sz="1600" b="0" i="0" u="none" strike="noStrike" kern="1200" cap="none" spc="0" normalizeH="0" baseline="0" noProof="0">
                  <a:ln>
                    <a:noFill/>
                  </a:ln>
                  <a:solidFill>
                    <a:srgbClr val="5E5E5E"/>
                  </a:solidFill>
                  <a:effectLst/>
                  <a:uLnTx/>
                  <a:uFillTx/>
                  <a:latin typeface="Arial" panose="020B0604020202020204"/>
                  <a:ea typeface="Calibri" panose="020F0502020204030204" pitchFamily="34" charset="0"/>
                  <a:cs typeface="Times New Roman" panose="02020603050405020304" pitchFamily="18" charset="0"/>
                </a:rPr>
                <a:t> and </a:t>
              </a:r>
              <a:r>
                <a:rPr kumimoji="0" lang="en-US" sz="1600" b="1" i="0" u="none" strike="noStrike" kern="1200" cap="none" spc="0" normalizeH="0" baseline="0" noProof="0">
                  <a:ln>
                    <a:noFill/>
                  </a:ln>
                  <a:solidFill>
                    <a:srgbClr val="5E5E5E"/>
                  </a:solidFill>
                  <a:effectLst/>
                  <a:uLnTx/>
                  <a:uFillTx/>
                  <a:latin typeface="Arial" panose="020B0604020202020204"/>
                  <a:ea typeface="Calibri" panose="020F0502020204030204" pitchFamily="34" charset="0"/>
                  <a:cs typeface="Times New Roman" panose="02020603050405020304" pitchFamily="18" charset="0"/>
                </a:rPr>
                <a:t>Where </a:t>
              </a:r>
              <a:r>
                <a:rPr kumimoji="0" lang="en-US" sz="1600" i="0" u="none" strike="noStrike" kern="1200" cap="none" spc="0" normalizeH="0" baseline="0" noProof="0">
                  <a:ln>
                    <a:noFill/>
                  </a:ln>
                  <a:solidFill>
                    <a:srgbClr val="5E5E5E"/>
                  </a:solidFill>
                  <a:effectLst/>
                  <a:uLnTx/>
                  <a:uFillTx/>
                  <a:latin typeface="Arial" panose="020B0604020202020204"/>
                  <a:ea typeface="Calibri" panose="020F0502020204030204" pitchFamily="34" charset="0"/>
                  <a:cs typeface="Times New Roman" panose="02020603050405020304" pitchFamily="18" charset="0"/>
                </a:rPr>
                <a:t>it occurred</a:t>
              </a:r>
            </a:p>
            <a:p>
              <a:pPr algn="ctr">
                <a:lnSpc>
                  <a:spcPct val="107000"/>
                </a:lnSpc>
                <a:spcAft>
                  <a:spcPts val="800"/>
                </a:spcAft>
                <a:defRPr/>
              </a:pPr>
              <a:r>
                <a:rPr kumimoji="0" lang="en-US" sz="1600" i="0" u="none" strike="noStrike" kern="1200" cap="none" spc="0" normalizeH="0" baseline="0" noProof="0">
                  <a:ln>
                    <a:noFill/>
                  </a:ln>
                  <a:solidFill>
                    <a:srgbClr val="5E5E5E"/>
                  </a:solidFill>
                  <a:effectLst/>
                  <a:uLnTx/>
                  <a:uFillTx/>
                  <a:latin typeface="Arial" panose="020B0604020202020204"/>
                  <a:ea typeface="Calibri" panose="020F0502020204030204" pitchFamily="34" charset="0"/>
                  <a:cs typeface="Times New Roman" panose="02020603050405020304" pitchFamily="18" charset="0"/>
                </a:rPr>
                <a:t>and</a:t>
              </a:r>
            </a:p>
            <a:p>
              <a:pPr algn="ctr">
                <a:lnSpc>
                  <a:spcPct val="107000"/>
                </a:lnSpc>
                <a:spcAft>
                  <a:spcPts val="800"/>
                </a:spcAft>
                <a:defRPr/>
              </a:pPr>
              <a:r>
                <a:rPr kumimoji="0" lang="en-US" sz="1600" b="1" i="0" u="none" strike="noStrike" kern="1200" cap="none" spc="0" normalizeH="0" baseline="0" noProof="0">
                  <a:ln>
                    <a:noFill/>
                  </a:ln>
                  <a:solidFill>
                    <a:srgbClr val="5E5E5E"/>
                  </a:solidFill>
                  <a:effectLst/>
                  <a:uLnTx/>
                  <a:uFillTx/>
                  <a:latin typeface="Arial" panose="020B0604020202020204"/>
                  <a:ea typeface="Calibri" panose="020F0502020204030204" pitchFamily="34" charset="0"/>
                  <a:cs typeface="Times New Roman" panose="02020603050405020304" pitchFamily="18" charset="0"/>
                </a:rPr>
                <a:t>Why</a:t>
              </a:r>
              <a:r>
                <a:rPr kumimoji="0" lang="en-US" sz="1600" b="0" i="0" u="none" strike="noStrike" kern="1200" cap="none" spc="0" normalizeH="0" baseline="0" noProof="0">
                  <a:ln>
                    <a:noFill/>
                  </a:ln>
                  <a:solidFill>
                    <a:srgbClr val="5E5E5E"/>
                  </a:solidFill>
                  <a:effectLst/>
                  <a:uLnTx/>
                  <a:uFillTx/>
                  <a:latin typeface="Arial" panose="020B0604020202020204"/>
                  <a:ea typeface="Calibri" panose="020F0502020204030204" pitchFamily="34" charset="0"/>
                  <a:cs typeface="Times New Roman" panose="02020603050405020304" pitchFamily="18" charset="0"/>
                </a:rPr>
                <a:t> it matters.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a:ln>
                  <a:noFill/>
                </a:ln>
                <a:solidFill>
                  <a:srgbClr val="5E5E5E"/>
                </a:solidFill>
                <a:effectLst/>
                <a:uLnTx/>
                <a:uFillTx/>
                <a:latin typeface="Arial" panose="020B0604020202020204"/>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F9AD71B0-EE8B-4685-2959-E2868E998718}"/>
              </a:ext>
            </a:extLst>
          </p:cNvPr>
          <p:cNvGrpSpPr/>
          <p:nvPr/>
        </p:nvGrpSpPr>
        <p:grpSpPr>
          <a:xfrm>
            <a:off x="744562" y="1461827"/>
            <a:ext cx="3194241" cy="4938549"/>
            <a:chOff x="4494075" y="1417817"/>
            <a:chExt cx="3194241" cy="4938549"/>
          </a:xfrm>
        </p:grpSpPr>
        <p:sp>
          <p:nvSpPr>
            <p:cNvPr id="6" name="Shape 106">
              <a:extLst>
                <a:ext uri="{FF2B5EF4-FFF2-40B4-BE49-F238E27FC236}">
                  <a16:creationId xmlns:a16="http://schemas.microsoft.com/office/drawing/2014/main" id="{0188CBFF-D473-714A-A7AB-B7E97B44D560}"/>
                </a:ext>
              </a:extLst>
            </p:cNvPr>
            <p:cNvSpPr/>
            <p:nvPr/>
          </p:nvSpPr>
          <p:spPr>
            <a:xfrm>
              <a:off x="4503684" y="1417817"/>
              <a:ext cx="3184632" cy="1719644"/>
            </a:xfrm>
            <a:prstGeom prst="rect">
              <a:avLst/>
            </a:prstGeom>
            <a:solidFill>
              <a:schemeClr val="accent3"/>
            </a:solidFill>
            <a:ln>
              <a:noFill/>
            </a:ln>
          </p:spPr>
          <p:txBody>
            <a:bodyPr lIns="0" tIns="0" rIns="0" bIns="0" num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FFFF"/>
                  </a:solidFill>
                  <a:latin typeface="Arial Regular"/>
                  <a:ea typeface="Helvetica Neue"/>
                  <a:cs typeface="Helvetica Neue"/>
                  <a:sym typeface="Helvetica Neue"/>
                </a:rPr>
                <a:t>Find Your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FFFF"/>
                  </a:solidFill>
                  <a:latin typeface="Arial Regular"/>
                  <a:ea typeface="Helvetica Neue"/>
                  <a:cs typeface="Helvetica Neue"/>
                  <a:sym typeface="Helvetica Neue"/>
                </a:rPr>
                <a:t>Mission Moment</a:t>
              </a:r>
              <a:endParaRPr kumimoji="0" lang="en-US" sz="2000" b="1" i="0" u="none" strike="noStrike" kern="1200" cap="none" spc="0" normalizeH="0" baseline="0" noProof="0">
                <a:ln>
                  <a:noFill/>
                </a:ln>
                <a:solidFill>
                  <a:srgbClr val="FFFFFF"/>
                </a:solidFill>
                <a:effectLst/>
                <a:uLnTx/>
                <a:uFillTx/>
                <a:latin typeface="Arial Regular"/>
                <a:ea typeface="Helvetica Neue"/>
                <a:cs typeface="Helvetica Neue"/>
                <a:sym typeface="Helvetica Neue"/>
              </a:endParaRPr>
            </a:p>
          </p:txBody>
        </p:sp>
        <p:sp>
          <p:nvSpPr>
            <p:cNvPr id="7" name="Shape 107">
              <a:extLst>
                <a:ext uri="{FF2B5EF4-FFF2-40B4-BE49-F238E27FC236}">
                  <a16:creationId xmlns:a16="http://schemas.microsoft.com/office/drawing/2014/main" id="{B8C6E9F5-E600-1A4E-94D0-506DA816FA8A}"/>
                </a:ext>
              </a:extLst>
            </p:cNvPr>
            <p:cNvSpPr/>
            <p:nvPr/>
          </p:nvSpPr>
          <p:spPr>
            <a:xfrm>
              <a:off x="4494075" y="1437436"/>
              <a:ext cx="3194241" cy="4918930"/>
            </a:xfrm>
            <a:prstGeom prst="rect">
              <a:avLst/>
            </a:prstGeom>
            <a:noFill/>
            <a:ln w="50800" cap="flat" cmpd="sng">
              <a:solidFill>
                <a:schemeClr val="accent3"/>
              </a:solidFill>
              <a:prstDash val="solid"/>
              <a:miter lim="400000"/>
              <a:headEnd type="none" w="med" len="med"/>
              <a:tailEnd type="none" w="med" len="med"/>
            </a:ln>
          </p:spPr>
          <p:txBody>
            <a:bodyPr lIns="0" tIns="0" rIns="0" bIns="0" num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5E5E5E"/>
                </a:solidFill>
                <a:effectLst/>
                <a:uLnTx/>
                <a:uFillTx/>
                <a:latin typeface="Arial Regular"/>
                <a:ea typeface="Helvetica Neue"/>
                <a:cs typeface="Helvetica Neue"/>
                <a:sym typeface="Helvetica Neue"/>
              </a:endParaRPr>
            </a:p>
          </p:txBody>
        </p:sp>
        <p:sp>
          <p:nvSpPr>
            <p:cNvPr id="11" name="Triangle 32">
              <a:extLst>
                <a:ext uri="{FF2B5EF4-FFF2-40B4-BE49-F238E27FC236}">
                  <a16:creationId xmlns:a16="http://schemas.microsoft.com/office/drawing/2014/main" id="{FBB15622-B804-1146-AF85-0B6A05D85349}"/>
                </a:ext>
              </a:extLst>
            </p:cNvPr>
            <p:cNvSpPr/>
            <p:nvPr/>
          </p:nvSpPr>
          <p:spPr>
            <a:xfrm rot="10800000">
              <a:off x="5328587" y="3133282"/>
              <a:ext cx="1525216" cy="24305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Rectangle 18"/>
            <p:cNvSpPr/>
            <p:nvPr/>
          </p:nvSpPr>
          <p:spPr>
            <a:xfrm>
              <a:off x="4636429" y="3506268"/>
              <a:ext cx="2930939" cy="2531462"/>
            </a:xfrm>
            <a:prstGeom prst="rect">
              <a:avLst/>
            </a:prstGeom>
          </p:spPr>
          <p:txBody>
            <a:bodyPr wrap="square">
              <a:spAutoFit/>
            </a:bodyPr>
            <a:lstStyle/>
            <a:p>
              <a:pPr algn="ctr" rtl="0" fontAlgn="base"/>
              <a:r>
                <a:rPr lang="en-US" sz="1600" b="0" i="0" u="none" strike="noStrike">
                  <a:solidFill>
                    <a:srgbClr val="4A4A4A"/>
                  </a:solidFill>
                  <a:effectLst/>
                  <a:latin typeface="+mj-lt"/>
                </a:rPr>
                <a:t>How did you get involved in Best Buddies?</a:t>
              </a:r>
              <a:r>
                <a:rPr lang="en-US" sz="1600" b="0" i="0">
                  <a:solidFill>
                    <a:srgbClr val="4A4A4A"/>
                  </a:solidFill>
                  <a:effectLst/>
                  <a:latin typeface="+mj-lt"/>
                </a:rPr>
                <a:t>​</a:t>
              </a:r>
            </a:p>
            <a:p>
              <a:pPr algn="ctr" rtl="0" fontAlgn="base"/>
              <a:endParaRPr lang="en-US" sz="1000" b="0" i="0" u="none" strike="noStrike">
                <a:solidFill>
                  <a:srgbClr val="4A4A4A"/>
                </a:solidFill>
                <a:effectLst/>
                <a:latin typeface="+mj-lt"/>
              </a:endParaRPr>
            </a:p>
            <a:p>
              <a:pPr algn="ctr" rtl="0" fontAlgn="base"/>
              <a:r>
                <a:rPr lang="en-US" sz="1600" b="0" i="0" u="none" strike="noStrike">
                  <a:solidFill>
                    <a:srgbClr val="4A4A4A"/>
                  </a:solidFill>
                  <a:effectLst/>
                  <a:latin typeface="+mj-lt"/>
                </a:rPr>
                <a:t>What inspires you about being a part of Best Buddies?</a:t>
              </a:r>
              <a:r>
                <a:rPr lang="en-US" sz="1600" b="0" i="0">
                  <a:solidFill>
                    <a:srgbClr val="4A4A4A"/>
                  </a:solidFill>
                  <a:effectLst/>
                  <a:latin typeface="+mj-lt"/>
                </a:rPr>
                <a:t>​</a:t>
              </a:r>
            </a:p>
            <a:p>
              <a:pPr algn="ctr" rtl="0" fontAlgn="base"/>
              <a:endParaRPr lang="en-US" sz="1000" b="0" i="0" u="none" strike="noStrike">
                <a:solidFill>
                  <a:srgbClr val="4A4A4A"/>
                </a:solidFill>
                <a:effectLst/>
                <a:latin typeface="+mj-lt"/>
              </a:endParaRPr>
            </a:p>
            <a:p>
              <a:pPr algn="ctr" rtl="0" fontAlgn="base"/>
              <a:r>
                <a:rPr lang="en-US" sz="1600" b="0" i="0" u="none" strike="noStrike">
                  <a:solidFill>
                    <a:srgbClr val="4A4A4A"/>
                  </a:solidFill>
                  <a:effectLst/>
                  <a:latin typeface="+mj-lt"/>
                </a:rPr>
                <a:t>How has Best Buddies made a positive impact on your life?</a:t>
              </a:r>
              <a:r>
                <a:rPr lang="en-US" sz="1600" b="0" i="0">
                  <a:solidFill>
                    <a:srgbClr val="4A4A4A"/>
                  </a:solidFill>
                  <a:effectLst/>
                  <a:latin typeface="+mj-lt"/>
                </a:rPr>
                <a:t>​</a:t>
              </a:r>
            </a:p>
            <a:p>
              <a:pPr algn="ctr" rtl="0" fontAlgn="base"/>
              <a:endParaRPr lang="en-US" sz="1050" b="0" i="0" u="none" strike="noStrike">
                <a:solidFill>
                  <a:srgbClr val="4A4A4A"/>
                </a:solidFill>
                <a:effectLst/>
                <a:latin typeface="+mj-lt"/>
              </a:endParaRPr>
            </a:p>
            <a:p>
              <a:pPr algn="ctr" rtl="0" fontAlgn="base"/>
              <a:r>
                <a:rPr lang="en-US" sz="1600" b="0" i="0" u="none" strike="noStrike">
                  <a:solidFill>
                    <a:srgbClr val="4A4A4A"/>
                  </a:solidFill>
                  <a:effectLst/>
                  <a:latin typeface="+mj-lt"/>
                </a:rPr>
                <a:t>What do you want people to know about this mission?</a:t>
              </a:r>
              <a:endParaRPr lang="en-US" sz="1600" b="0" i="0">
                <a:solidFill>
                  <a:srgbClr val="4A4A4A"/>
                </a:solidFill>
                <a:effectLst/>
                <a:latin typeface="+mj-lt"/>
              </a:endParaRPr>
            </a:p>
          </p:txBody>
        </p:sp>
      </p:grpSp>
      <p:sp>
        <p:nvSpPr>
          <p:cNvPr id="21" name="Rectangle 20"/>
          <p:cNvSpPr/>
          <p:nvPr/>
        </p:nvSpPr>
        <p:spPr>
          <a:xfrm>
            <a:off x="8242544" y="3539915"/>
            <a:ext cx="3211978" cy="2616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5E5E5E"/>
                </a:solidFill>
                <a:latin typeface="Arial" panose="020B0604020202020204"/>
                <a:cs typeface="Times New Roman" panose="02020603050405020304" pitchFamily="18" charset="0"/>
              </a:rPr>
              <a:t>It’s important to identify what you want people to do once they’ve heard your speech.  </a:t>
            </a:r>
            <a:endParaRPr kumimoji="0" lang="en-US" sz="1600" b="0" i="0" u="none" strike="noStrike" kern="1200" cap="none" spc="0" normalizeH="0" baseline="0" noProof="0">
              <a:ln>
                <a:noFill/>
              </a:ln>
              <a:solidFill>
                <a:srgbClr val="5E5E5E"/>
              </a:solidFill>
              <a:effectLst/>
              <a:uLnTx/>
              <a:uFillTx/>
              <a:latin typeface="Arial" panose="020B0604020202020204"/>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E5E5E"/>
              </a:solidFill>
              <a:effectLst/>
              <a:uLnTx/>
              <a:uFillTx/>
              <a:latin typeface="Arial" panose="020B0604020202020204"/>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E5E5E"/>
                </a:solidFill>
                <a:effectLst/>
                <a:uLnTx/>
                <a:uFillTx/>
                <a:latin typeface="Arial" panose="020B0604020202020204"/>
                <a:ea typeface="+mn-ea"/>
                <a:cs typeface="Times New Roman" panose="02020603050405020304" pitchFamily="18" charset="0"/>
              </a:rPr>
              <a:t>Provide them with </a:t>
            </a:r>
            <a:r>
              <a:rPr lang="en-US" sz="1600">
                <a:solidFill>
                  <a:srgbClr val="5E5E5E"/>
                </a:solidFill>
                <a:latin typeface="Arial" panose="020B0604020202020204"/>
                <a:cs typeface="Times New Roman" panose="02020603050405020304" pitchFamily="18" charset="0"/>
              </a:rPr>
              <a:t>next steps they can take to get involved.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a:solidFill>
                <a:srgbClr val="5E5E5E"/>
              </a:solidFill>
              <a:latin typeface="Arial" panose="020B0604020202020204"/>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600">
                <a:solidFill>
                  <a:srgbClr val="5E5E5E"/>
                </a:solidFill>
                <a:latin typeface="Arial" panose="020B0604020202020204"/>
                <a:cs typeface="Times New Roman" panose="02020603050405020304" pitchFamily="18" charset="0"/>
              </a:rPr>
              <a:t>Here are a few examples: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E5E5E"/>
                </a:solidFill>
                <a:effectLst/>
                <a:uLnTx/>
                <a:uFillTx/>
                <a:latin typeface="Arial" panose="020B0604020202020204"/>
                <a:ea typeface="+mn-ea"/>
                <a:cs typeface="Times New Roman" panose="02020603050405020304" pitchFamily="18" charset="0"/>
              </a:rPr>
              <a:t>Join the Citizens Program</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rgbClr val="5E5E5E"/>
                </a:solidFill>
                <a:latin typeface="Arial" panose="020B0604020202020204"/>
                <a:cs typeface="Times New Roman" panose="02020603050405020304" pitchFamily="18" charset="0"/>
              </a:rPr>
              <a:t>Start a Walk team</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E5E5E"/>
                </a:solidFill>
                <a:effectLst/>
                <a:uLnTx/>
                <a:uFillTx/>
                <a:latin typeface="Arial" panose="020B0604020202020204"/>
                <a:ea typeface="+mn-ea"/>
                <a:cs typeface="Times New Roman" panose="02020603050405020304" pitchFamily="18" charset="0"/>
              </a:rPr>
              <a:t>Be kind to others </a:t>
            </a:r>
            <a:endParaRPr kumimoji="0" lang="en-US" sz="1600" b="0" i="0" u="none" strike="noStrike" kern="1200" cap="none" spc="0" normalizeH="0" baseline="0" noProof="0">
              <a:ln>
                <a:noFill/>
              </a:ln>
              <a:solidFill>
                <a:srgbClr val="5E5E5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2452940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A3F98"/>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83104" y="976374"/>
            <a:ext cx="9144000" cy="5143500"/>
          </a:xfrm>
        </p:spPr>
        <p:txBody>
          <a:bodyPr>
            <a:noAutofit/>
          </a:bodyPr>
          <a:lstStyle/>
          <a:p>
            <a:pPr algn="ctr"/>
            <a:r>
              <a:rPr lang="en-US" sz="10875">
                <a:ln w="38100">
                  <a:solidFill>
                    <a:schemeClr val="tx1"/>
                  </a:solidFill>
                </a:ln>
                <a:solidFill>
                  <a:schemeClr val="tx1"/>
                </a:solidFill>
                <a:latin typeface="Arial" panose="020B0604020202020204" pitchFamily="34" charset="0"/>
                <a:ea typeface="Hiragino Kaku Gothic Std W8" charset="-128"/>
                <a:cs typeface="Arial" panose="020B0604020202020204" pitchFamily="34" charset="0"/>
              </a:rPr>
              <a:t>PARTS</a:t>
            </a:r>
            <a:br>
              <a:rPr lang="en-US" sz="10875">
                <a:ln w="38100">
                  <a:solidFill>
                    <a:schemeClr val="tx1"/>
                  </a:solidFill>
                </a:ln>
                <a:solidFill>
                  <a:schemeClr val="tx1"/>
                </a:solidFill>
                <a:latin typeface="Arial" panose="020B0604020202020204" pitchFamily="34" charset="0"/>
                <a:ea typeface="Hiragino Kaku Gothic Std W8" charset="-128"/>
                <a:cs typeface="Arial" panose="020B0604020202020204" pitchFamily="34" charset="0"/>
              </a:rPr>
            </a:br>
            <a:r>
              <a:rPr lang="en-US" sz="10875">
                <a:ln w="38100">
                  <a:solidFill>
                    <a:schemeClr val="tx1"/>
                  </a:solidFill>
                </a:ln>
                <a:solidFill>
                  <a:schemeClr val="tx1"/>
                </a:solidFill>
                <a:latin typeface="Arial" panose="020B0604020202020204" pitchFamily="34" charset="0"/>
                <a:ea typeface="Hiragino Kaku Gothic Std W8" charset="-128"/>
                <a:cs typeface="Arial" panose="020B0604020202020204" pitchFamily="34" charset="0"/>
              </a:rPr>
              <a:t>OF       A</a:t>
            </a:r>
            <a:br>
              <a:rPr lang="en-US" sz="10875">
                <a:ln w="38100">
                  <a:solidFill>
                    <a:schemeClr val="tx1"/>
                  </a:solidFill>
                </a:ln>
                <a:solidFill>
                  <a:schemeClr val="tx1"/>
                </a:solidFill>
                <a:latin typeface="Arial" panose="020B0604020202020204" pitchFamily="34" charset="0"/>
                <a:ea typeface="Hiragino Kaku Gothic Std W8" charset="-128"/>
                <a:cs typeface="Arial" panose="020B0604020202020204" pitchFamily="34" charset="0"/>
              </a:rPr>
            </a:br>
            <a:r>
              <a:rPr lang="en-US" sz="10875">
                <a:ln w="38100">
                  <a:solidFill>
                    <a:schemeClr val="tx1"/>
                  </a:solidFill>
                </a:ln>
                <a:solidFill>
                  <a:schemeClr val="tx1"/>
                </a:solidFill>
                <a:latin typeface="Arial" panose="020B0604020202020204" pitchFamily="34" charset="0"/>
                <a:ea typeface="Hiragino Kaku Gothic Std W8" charset="-128"/>
                <a:cs typeface="Arial" panose="020B0604020202020204" pitchFamily="34" charset="0"/>
              </a:rPr>
              <a:t>SPEECH</a:t>
            </a:r>
          </a:p>
        </p:txBody>
      </p:sp>
      <p:pic>
        <p:nvPicPr>
          <p:cNvPr id="4" name="Picture 3"/>
          <p:cNvPicPr>
            <a:picLocks noChangeAspect="1"/>
          </p:cNvPicPr>
          <p:nvPr/>
        </p:nvPicPr>
        <p:blipFill>
          <a:blip r:embed="rId2"/>
          <a:stretch>
            <a:fillRect/>
          </a:stretch>
        </p:blipFill>
        <p:spPr>
          <a:xfrm>
            <a:off x="5279522" y="2684799"/>
            <a:ext cx="2225585" cy="1726650"/>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9A3C6151-F18A-9D5A-FE7A-5D6ED565DC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73" y="478908"/>
            <a:ext cx="1303427" cy="1282945"/>
          </a:xfrm>
          <a:prstGeom prst="rect">
            <a:avLst/>
          </a:prstGeom>
        </p:spPr>
      </p:pic>
      <p:pic>
        <p:nvPicPr>
          <p:cNvPr id="7" name="Picture 6">
            <a:extLst>
              <a:ext uri="{FF2B5EF4-FFF2-40B4-BE49-F238E27FC236}">
                <a16:creationId xmlns:a16="http://schemas.microsoft.com/office/drawing/2014/main" id="{C532393B-4C97-B351-62AC-DDC945C67AB6}"/>
              </a:ext>
            </a:extLst>
          </p:cNvPr>
          <p:cNvPicPr>
            <a:picLocks noChangeAspect="1"/>
          </p:cNvPicPr>
          <p:nvPr/>
        </p:nvPicPr>
        <p:blipFill rotWithShape="1">
          <a:blip r:embed="rId4">
            <a:extLst>
              <a:ext uri="{28A0092B-C50C-407E-A947-70E740481C1C}">
                <a14:useLocalDpi xmlns:a14="http://schemas.microsoft.com/office/drawing/2010/main" val="0"/>
              </a:ext>
            </a:extLst>
          </a:blip>
          <a:srcRect t="96455"/>
          <a:stretch/>
        </p:blipFill>
        <p:spPr>
          <a:xfrm flipV="1">
            <a:off x="1" y="-10013"/>
            <a:ext cx="12192000" cy="68241"/>
          </a:xfrm>
          <a:prstGeom prst="rect">
            <a:avLst/>
          </a:prstGeom>
        </p:spPr>
      </p:pic>
      <p:pic>
        <p:nvPicPr>
          <p:cNvPr id="8" name="Picture 7">
            <a:extLst>
              <a:ext uri="{FF2B5EF4-FFF2-40B4-BE49-F238E27FC236}">
                <a16:creationId xmlns:a16="http://schemas.microsoft.com/office/drawing/2014/main" id="{F0ACC714-54EC-D340-3F57-AE4233E2C69B}"/>
              </a:ext>
            </a:extLst>
          </p:cNvPr>
          <p:cNvPicPr>
            <a:picLocks noChangeAspect="1"/>
          </p:cNvPicPr>
          <p:nvPr/>
        </p:nvPicPr>
        <p:blipFill rotWithShape="1">
          <a:blip r:embed="rId4">
            <a:extLst>
              <a:ext uri="{28A0092B-C50C-407E-A947-70E740481C1C}">
                <a14:useLocalDpi xmlns:a14="http://schemas.microsoft.com/office/drawing/2010/main" val="0"/>
              </a:ext>
            </a:extLst>
          </a:blip>
          <a:srcRect t="96455"/>
          <a:stretch/>
        </p:blipFill>
        <p:spPr>
          <a:xfrm flipV="1">
            <a:off x="0" y="6789759"/>
            <a:ext cx="12192000" cy="68241"/>
          </a:xfrm>
          <a:prstGeom prst="rect">
            <a:avLst/>
          </a:prstGeom>
        </p:spPr>
      </p:pic>
    </p:spTree>
    <p:extLst>
      <p:ext uri="{BB962C8B-B14F-4D97-AF65-F5344CB8AC3E}">
        <p14:creationId xmlns:p14="http://schemas.microsoft.com/office/powerpoint/2010/main" val="154796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013 0.99468 L -1.45833E-6 -1.11111E-6 " pathEditMode="relative" rAng="0" ptsTypes="AA">
                                      <p:cBhvr>
                                        <p:cTn id="6" dur="1000" fill="hold"/>
                                        <p:tgtEl>
                                          <p:spTgt spid="2"/>
                                        </p:tgtEl>
                                        <p:attrNameLst>
                                          <p:attrName>ppt_x</p:attrName>
                                          <p:attrName>ppt_y</p:attrName>
                                        </p:attrNameLst>
                                      </p:cBhvr>
                                      <p:rCtr x="-65" y="-49745"/>
                                    </p:animMotion>
                                  </p:childTnLst>
                                </p:cTn>
                              </p:par>
                              <p:par>
                                <p:cTn id="7" presetID="0" presetClass="path" presetSubtype="0" accel="50000" decel="50000" fill="hold" nodeType="withEffect">
                                  <p:stCondLst>
                                    <p:cond delay="0"/>
                                  </p:stCondLst>
                                  <p:childTnLst>
                                    <p:animMotion origin="layout" path="M -0.04492 0.63102 L 1.04167E-6 -1.11111E-6 " pathEditMode="relative" rAng="0" ptsTypes="AA">
                                      <p:cBhvr>
                                        <p:cTn id="8" dur="1000" fill="hold"/>
                                        <p:tgtEl>
                                          <p:spTgt spid="4"/>
                                        </p:tgtEl>
                                        <p:attrNameLst>
                                          <p:attrName>ppt_x</p:attrName>
                                          <p:attrName>ppt_y</p:attrName>
                                        </p:attrNameLst>
                                      </p:cBhvr>
                                      <p:rCtr x="2240" y="-3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A3F98"/>
        </a:solidFill>
        <a:effectLst/>
      </p:bgPr>
    </p:bg>
    <p:spTree>
      <p:nvGrpSpPr>
        <p:cNvPr id="1" name=""/>
        <p:cNvGrpSpPr/>
        <p:nvPr/>
      </p:nvGrpSpPr>
      <p:grpSpPr>
        <a:xfrm>
          <a:off x="0" y="0"/>
          <a:ext cx="0" cy="0"/>
          <a:chOff x="0" y="0"/>
          <a:chExt cx="0" cy="0"/>
        </a:xfrm>
      </p:grpSpPr>
      <p:sp>
        <p:nvSpPr>
          <p:cNvPr id="10" name="Rectangle 9"/>
          <p:cNvSpPr/>
          <p:nvPr/>
        </p:nvSpPr>
        <p:spPr>
          <a:xfrm>
            <a:off x="2849033" y="2675881"/>
            <a:ext cx="6493932" cy="900246"/>
          </a:xfrm>
          <a:prstGeom prst="rect">
            <a:avLst/>
          </a:prstGeom>
          <a:noFill/>
        </p:spPr>
        <p:txBody>
          <a:bodyPr wrap="square" lIns="68580" tIns="34290" rIns="68580" bIns="34290">
            <a:spAutoFit/>
          </a:bodyPr>
          <a:lstStyle/>
          <a:p>
            <a:pPr algn="ctr"/>
            <a:r>
              <a:rPr lang="en-US" sz="5400" b="1">
                <a:ln w="38100">
                  <a:solidFill>
                    <a:schemeClr val="tx1"/>
                  </a:solidFill>
                </a:ln>
                <a:effectLst>
                  <a:outerShdw blurRad="38100" dist="19050" dir="2700000" algn="tl" rotWithShape="0">
                    <a:prstClr val="black">
                      <a:alpha val="40000"/>
                    </a:prstClr>
                  </a:outerShdw>
                </a:effectLst>
                <a:latin typeface="Arial" panose="020B0604020202020204" pitchFamily="34" charset="0"/>
                <a:ea typeface="Gill Sans Ultra Bold" charset="0"/>
                <a:cs typeface="Arial" panose="020B0604020202020204" pitchFamily="34" charset="0"/>
              </a:rPr>
              <a:t>INTRODUCTION</a:t>
            </a:r>
          </a:p>
        </p:txBody>
      </p:sp>
      <p:sp>
        <p:nvSpPr>
          <p:cNvPr id="12" name="Rectangle 11"/>
          <p:cNvSpPr/>
          <p:nvPr/>
        </p:nvSpPr>
        <p:spPr>
          <a:xfrm>
            <a:off x="2606662" y="3800802"/>
            <a:ext cx="8281014" cy="2677656"/>
          </a:xfrm>
          <a:prstGeom prst="rect">
            <a:avLst/>
          </a:prstGeom>
        </p:spPr>
        <p:txBody>
          <a:bodyPr wrap="square">
            <a:spAutoFit/>
          </a:bodyPr>
          <a:lstStyle/>
          <a:p>
            <a:r>
              <a:rPr lang="en-US" sz="2400">
                <a:solidFill>
                  <a:prstClr val="white"/>
                </a:solidFill>
                <a:latin typeface="Arial" panose="020B0604020202020204" pitchFamily="34" charset="0"/>
                <a:cs typeface="Arial" panose="020B0604020202020204" pitchFamily="34" charset="0"/>
              </a:rPr>
              <a:t>Your introduction should include all of the following:</a:t>
            </a:r>
          </a:p>
          <a:p>
            <a:pPr marL="685800" lvl="1" indent="-342900">
              <a:buFont typeface="Arial" charset="0"/>
              <a:buChar char="•"/>
            </a:pPr>
            <a:r>
              <a:rPr lang="en-US" sz="2400">
                <a:solidFill>
                  <a:prstClr val="white"/>
                </a:solidFill>
                <a:latin typeface="Arial" panose="020B0604020202020204" pitchFamily="34" charset="0"/>
                <a:cs typeface="Arial" panose="020B0604020202020204" pitchFamily="34" charset="0"/>
              </a:rPr>
              <a:t>A thank you to the audience</a:t>
            </a:r>
          </a:p>
          <a:p>
            <a:pPr marL="685800" lvl="1" indent="-342900">
              <a:buFont typeface="Arial" charset="0"/>
              <a:buChar char="•"/>
            </a:pPr>
            <a:r>
              <a:rPr lang="en-US" sz="2400">
                <a:solidFill>
                  <a:prstClr val="white"/>
                </a:solidFill>
                <a:latin typeface="Arial" panose="020B0604020202020204" pitchFamily="34" charset="0"/>
                <a:cs typeface="Arial" panose="020B0604020202020204" pitchFamily="34" charset="0"/>
              </a:rPr>
              <a:t>An introduction of yourself</a:t>
            </a:r>
          </a:p>
          <a:p>
            <a:pPr marL="685800" lvl="1" indent="-342900">
              <a:buFont typeface="Arial" charset="0"/>
              <a:buChar char="•"/>
            </a:pPr>
            <a:r>
              <a:rPr lang="en-US" sz="2400">
                <a:solidFill>
                  <a:prstClr val="white"/>
                </a:solidFill>
                <a:latin typeface="Arial" panose="020B0604020202020204" pitchFamily="34" charset="0"/>
                <a:cs typeface="Arial" panose="020B0604020202020204" pitchFamily="34" charset="0"/>
              </a:rPr>
              <a:t>Your topic sentence</a:t>
            </a:r>
          </a:p>
          <a:p>
            <a:pPr marL="685800" lvl="1" indent="-342900">
              <a:buFont typeface="Arial" charset="0"/>
              <a:buChar char="•"/>
            </a:pPr>
            <a:r>
              <a:rPr lang="en-US" sz="2400">
                <a:solidFill>
                  <a:prstClr val="white"/>
                </a:solidFill>
                <a:latin typeface="Arial" panose="020B0604020202020204" pitchFamily="34" charset="0"/>
                <a:cs typeface="Arial" panose="020B0604020202020204" pitchFamily="34" charset="0"/>
              </a:rPr>
              <a:t>An attention grabber like a question, joke or thought provoking statement</a:t>
            </a:r>
          </a:p>
          <a:p>
            <a:pPr marL="685800" lvl="1" indent="-342900">
              <a:buFont typeface="Arial" charset="0"/>
              <a:buChar char="•"/>
            </a:pPr>
            <a:r>
              <a:rPr lang="en-US" sz="2400">
                <a:solidFill>
                  <a:prstClr val="white"/>
                </a:solidFill>
                <a:latin typeface="Arial" panose="020B0604020202020204" pitchFamily="34" charset="0"/>
                <a:cs typeface="Arial" panose="020B0604020202020204" pitchFamily="34" charset="0"/>
              </a:rPr>
              <a:t>Explain the Who, What, When, Where, Why</a:t>
            </a:r>
          </a:p>
        </p:txBody>
      </p:sp>
      <p:pic>
        <p:nvPicPr>
          <p:cNvPr id="5" name="Picture 4"/>
          <p:cNvPicPr>
            <a:picLocks noChangeAspect="1"/>
          </p:cNvPicPr>
          <p:nvPr/>
        </p:nvPicPr>
        <p:blipFill>
          <a:blip r:embed="rId2"/>
          <a:stretch>
            <a:fillRect/>
          </a:stretch>
        </p:blipFill>
        <p:spPr>
          <a:xfrm>
            <a:off x="4090453" y="981540"/>
            <a:ext cx="4011092" cy="1694341"/>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DB5EFFBF-53F8-7434-B62A-32A87CA638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992" y="379542"/>
            <a:ext cx="1303427" cy="1282945"/>
          </a:xfrm>
          <a:prstGeom prst="rect">
            <a:avLst/>
          </a:prstGeom>
        </p:spPr>
      </p:pic>
      <p:pic>
        <p:nvPicPr>
          <p:cNvPr id="6" name="Picture 5">
            <a:extLst>
              <a:ext uri="{FF2B5EF4-FFF2-40B4-BE49-F238E27FC236}">
                <a16:creationId xmlns:a16="http://schemas.microsoft.com/office/drawing/2014/main" id="{1EEB1DC5-E97D-303C-4E82-29342D3A7A1D}"/>
              </a:ext>
            </a:extLst>
          </p:cNvPr>
          <p:cNvPicPr>
            <a:picLocks noChangeAspect="1"/>
          </p:cNvPicPr>
          <p:nvPr/>
        </p:nvPicPr>
        <p:blipFill rotWithShape="1">
          <a:blip r:embed="rId4">
            <a:extLst>
              <a:ext uri="{28A0092B-C50C-407E-A947-70E740481C1C}">
                <a14:useLocalDpi xmlns:a14="http://schemas.microsoft.com/office/drawing/2010/main" val="0"/>
              </a:ext>
            </a:extLst>
          </a:blip>
          <a:srcRect t="96455"/>
          <a:stretch/>
        </p:blipFill>
        <p:spPr>
          <a:xfrm flipV="1">
            <a:off x="1" y="-10013"/>
            <a:ext cx="12192000" cy="68241"/>
          </a:xfrm>
          <a:prstGeom prst="rect">
            <a:avLst/>
          </a:prstGeom>
        </p:spPr>
      </p:pic>
      <p:pic>
        <p:nvPicPr>
          <p:cNvPr id="7" name="Picture 6">
            <a:extLst>
              <a:ext uri="{FF2B5EF4-FFF2-40B4-BE49-F238E27FC236}">
                <a16:creationId xmlns:a16="http://schemas.microsoft.com/office/drawing/2014/main" id="{8078981C-6BB5-B67B-621F-19F4BA02C9C7}"/>
              </a:ext>
            </a:extLst>
          </p:cNvPr>
          <p:cNvPicPr>
            <a:picLocks noChangeAspect="1"/>
          </p:cNvPicPr>
          <p:nvPr/>
        </p:nvPicPr>
        <p:blipFill rotWithShape="1">
          <a:blip r:embed="rId4">
            <a:extLst>
              <a:ext uri="{28A0092B-C50C-407E-A947-70E740481C1C}">
                <a14:useLocalDpi xmlns:a14="http://schemas.microsoft.com/office/drawing/2010/main" val="0"/>
              </a:ext>
            </a:extLst>
          </a:blip>
          <a:srcRect t="96455"/>
          <a:stretch/>
        </p:blipFill>
        <p:spPr>
          <a:xfrm flipV="1">
            <a:off x="-1" y="6789759"/>
            <a:ext cx="12192000" cy="68241"/>
          </a:xfrm>
          <a:prstGeom prst="rect">
            <a:avLst/>
          </a:prstGeom>
        </p:spPr>
      </p:pic>
    </p:spTree>
    <p:extLst>
      <p:ext uri="{BB962C8B-B14F-4D97-AF65-F5344CB8AC3E}">
        <p14:creationId xmlns:p14="http://schemas.microsoft.com/office/powerpoint/2010/main" val="20560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A3F98"/>
        </a:solidFill>
        <a:effectLst/>
      </p:bgPr>
    </p:bg>
    <p:spTree>
      <p:nvGrpSpPr>
        <p:cNvPr id="1" name=""/>
        <p:cNvGrpSpPr/>
        <p:nvPr/>
      </p:nvGrpSpPr>
      <p:grpSpPr>
        <a:xfrm>
          <a:off x="0" y="0"/>
          <a:ext cx="0" cy="0"/>
          <a:chOff x="0" y="0"/>
          <a:chExt cx="0" cy="0"/>
        </a:xfrm>
      </p:grpSpPr>
      <p:sp>
        <p:nvSpPr>
          <p:cNvPr id="6" name="Rectangle 5"/>
          <p:cNvSpPr/>
          <p:nvPr/>
        </p:nvSpPr>
        <p:spPr>
          <a:xfrm>
            <a:off x="2640122" y="4230521"/>
            <a:ext cx="9169959" cy="1938992"/>
          </a:xfrm>
          <a:prstGeom prst="rect">
            <a:avLst/>
          </a:prstGeom>
        </p:spPr>
        <p:txBody>
          <a:bodyPr wrap="square">
            <a:spAutoFit/>
          </a:bodyPr>
          <a:lstStyle/>
          <a:p>
            <a:r>
              <a:rPr lang="en-US" sz="2400">
                <a:solidFill>
                  <a:prstClr val="white"/>
                </a:solidFill>
                <a:latin typeface="Arial" panose="020B0604020202020204" pitchFamily="34" charset="0"/>
                <a:cs typeface="Arial" panose="020B0604020202020204" pitchFamily="34" charset="0"/>
              </a:rPr>
              <a:t>The body of the speech should include:</a:t>
            </a:r>
          </a:p>
          <a:p>
            <a:pPr marL="600075" lvl="1" indent="-257175">
              <a:buFont typeface="Arial" charset="0"/>
              <a:buChar char="•"/>
            </a:pPr>
            <a:r>
              <a:rPr lang="en-US" sz="2400">
                <a:solidFill>
                  <a:prstClr val="white"/>
                </a:solidFill>
                <a:latin typeface="Arial" panose="020B0604020202020204" pitchFamily="34" charset="0"/>
                <a:cs typeface="Arial" panose="020B0604020202020204" pitchFamily="34" charset="0"/>
              </a:rPr>
              <a:t>At least 3 main points to support your topic sentence</a:t>
            </a:r>
          </a:p>
          <a:p>
            <a:pPr marL="600075" lvl="1" indent="-257175">
              <a:buFont typeface="Arial" charset="0"/>
              <a:buChar char="•"/>
            </a:pPr>
            <a:r>
              <a:rPr lang="en-US" sz="2400">
                <a:solidFill>
                  <a:prstClr val="white"/>
                </a:solidFill>
                <a:latin typeface="Arial" panose="020B0604020202020204" pitchFamily="34" charset="0"/>
                <a:cs typeface="Arial" panose="020B0604020202020204" pitchFamily="34" charset="0"/>
              </a:rPr>
              <a:t>Facts about your subject</a:t>
            </a:r>
          </a:p>
          <a:p>
            <a:pPr marL="600075" lvl="1" indent="-257175">
              <a:buFont typeface="Arial" charset="0"/>
              <a:buChar char="•"/>
            </a:pPr>
            <a:r>
              <a:rPr lang="en-US" sz="2400">
                <a:solidFill>
                  <a:prstClr val="white"/>
                </a:solidFill>
                <a:latin typeface="Arial" panose="020B0604020202020204" pitchFamily="34" charset="0"/>
                <a:cs typeface="Arial" panose="020B0604020202020204" pitchFamily="34" charset="0"/>
              </a:rPr>
              <a:t>Continuing your story from the introduction</a:t>
            </a:r>
          </a:p>
          <a:p>
            <a:pPr marL="600075" lvl="1" indent="-257175">
              <a:buFont typeface="Arial" charset="0"/>
              <a:buChar char="•"/>
            </a:pPr>
            <a:r>
              <a:rPr lang="en-US" sz="2400">
                <a:solidFill>
                  <a:prstClr val="white"/>
                </a:solidFill>
                <a:latin typeface="Arial" panose="020B0604020202020204" pitchFamily="34" charset="0"/>
                <a:cs typeface="Arial" panose="020B0604020202020204" pitchFamily="34" charset="0"/>
              </a:rPr>
              <a:t>Tell your audience everything you want them to know</a:t>
            </a:r>
          </a:p>
        </p:txBody>
      </p:sp>
      <p:sp>
        <p:nvSpPr>
          <p:cNvPr id="8" name="Rectangle 7"/>
          <p:cNvSpPr/>
          <p:nvPr/>
        </p:nvSpPr>
        <p:spPr>
          <a:xfrm>
            <a:off x="4798021" y="3200369"/>
            <a:ext cx="2595953" cy="900246"/>
          </a:xfrm>
          <a:prstGeom prst="rect">
            <a:avLst/>
          </a:prstGeom>
          <a:noFill/>
        </p:spPr>
        <p:txBody>
          <a:bodyPr wrap="square" lIns="68580" tIns="34290" rIns="68580" bIns="34290">
            <a:spAutoFit/>
          </a:bodyPr>
          <a:lstStyle/>
          <a:p>
            <a:pPr algn="ctr"/>
            <a:r>
              <a:rPr lang="en-US" sz="5400" b="1">
                <a:ln w="38100">
                  <a:solidFill>
                    <a:schemeClr val="tx1"/>
                  </a:solidFill>
                </a:ln>
                <a:solidFill>
                  <a:prstClr val="white"/>
                </a:solidFill>
                <a:effectLst>
                  <a:outerShdw blurRad="38100" dist="19050" dir="2700000" algn="tl" rotWithShape="0">
                    <a:prstClr val="black">
                      <a:alpha val="40000"/>
                    </a:prstClr>
                  </a:outerShdw>
                </a:effectLst>
                <a:latin typeface="Arial" panose="020B0604020202020204" pitchFamily="34" charset="0"/>
                <a:ea typeface="Gill Sans Ultra Bold" charset="0"/>
                <a:cs typeface="Arial" panose="020B0604020202020204" pitchFamily="34" charset="0"/>
              </a:rPr>
              <a:t>BODY</a:t>
            </a:r>
          </a:p>
        </p:txBody>
      </p:sp>
      <p:pic>
        <p:nvPicPr>
          <p:cNvPr id="1026" name="Picture 2" descr="5 Ways To Reinvent the Burger | Met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843" y="1530658"/>
            <a:ext cx="4856308" cy="15398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gn&#10;&#10;Description automatically generated">
            <a:extLst>
              <a:ext uri="{FF2B5EF4-FFF2-40B4-BE49-F238E27FC236}">
                <a16:creationId xmlns:a16="http://schemas.microsoft.com/office/drawing/2014/main" id="{0D2C3F43-3D53-278B-D2FC-BF1ED8447D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077" y="489522"/>
            <a:ext cx="1303427" cy="1282945"/>
          </a:xfrm>
          <a:prstGeom prst="rect">
            <a:avLst/>
          </a:prstGeom>
        </p:spPr>
      </p:pic>
      <p:pic>
        <p:nvPicPr>
          <p:cNvPr id="5" name="Picture 4">
            <a:extLst>
              <a:ext uri="{FF2B5EF4-FFF2-40B4-BE49-F238E27FC236}">
                <a16:creationId xmlns:a16="http://schemas.microsoft.com/office/drawing/2014/main" id="{B33A552E-6E92-47C5-D10B-588F977D56D1}"/>
              </a:ext>
            </a:extLst>
          </p:cNvPr>
          <p:cNvPicPr>
            <a:picLocks noChangeAspect="1"/>
          </p:cNvPicPr>
          <p:nvPr/>
        </p:nvPicPr>
        <p:blipFill rotWithShape="1">
          <a:blip r:embed="rId4">
            <a:extLst>
              <a:ext uri="{28A0092B-C50C-407E-A947-70E740481C1C}">
                <a14:useLocalDpi xmlns:a14="http://schemas.microsoft.com/office/drawing/2010/main" val="0"/>
              </a:ext>
            </a:extLst>
          </a:blip>
          <a:srcRect t="96455"/>
          <a:stretch/>
        </p:blipFill>
        <p:spPr>
          <a:xfrm flipV="1">
            <a:off x="1" y="-10013"/>
            <a:ext cx="12192000" cy="68241"/>
          </a:xfrm>
          <a:prstGeom prst="rect">
            <a:avLst/>
          </a:prstGeom>
        </p:spPr>
      </p:pic>
      <p:pic>
        <p:nvPicPr>
          <p:cNvPr id="7" name="Picture 6">
            <a:extLst>
              <a:ext uri="{FF2B5EF4-FFF2-40B4-BE49-F238E27FC236}">
                <a16:creationId xmlns:a16="http://schemas.microsoft.com/office/drawing/2014/main" id="{A2750194-3EE9-B2EC-46A6-41C239A5572C}"/>
              </a:ext>
            </a:extLst>
          </p:cNvPr>
          <p:cNvPicPr>
            <a:picLocks noChangeAspect="1"/>
          </p:cNvPicPr>
          <p:nvPr/>
        </p:nvPicPr>
        <p:blipFill rotWithShape="1">
          <a:blip r:embed="rId4">
            <a:extLst>
              <a:ext uri="{28A0092B-C50C-407E-A947-70E740481C1C}">
                <a14:useLocalDpi xmlns:a14="http://schemas.microsoft.com/office/drawing/2010/main" val="0"/>
              </a:ext>
            </a:extLst>
          </a:blip>
          <a:srcRect t="96455"/>
          <a:stretch/>
        </p:blipFill>
        <p:spPr>
          <a:xfrm flipV="1">
            <a:off x="0" y="6789759"/>
            <a:ext cx="12192000" cy="68241"/>
          </a:xfrm>
          <a:prstGeom prst="rect">
            <a:avLst/>
          </a:prstGeom>
        </p:spPr>
      </p:pic>
    </p:spTree>
    <p:extLst>
      <p:ext uri="{BB962C8B-B14F-4D97-AF65-F5344CB8AC3E}">
        <p14:creationId xmlns:p14="http://schemas.microsoft.com/office/powerpoint/2010/main" val="68139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A3F98"/>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3631895" y="4082303"/>
            <a:ext cx="5567395" cy="2330332"/>
          </a:xfrm>
        </p:spPr>
        <p:txBody>
          <a:bodyPr>
            <a:noAutofit/>
          </a:bodyPr>
          <a:lstStyle/>
          <a:p>
            <a:r>
              <a:rPr lang="en-US" sz="2400">
                <a:latin typeface="Arial" panose="020B0604020202020204" pitchFamily="34" charset="0"/>
                <a:cs typeface="Arial" panose="020B0604020202020204" pitchFamily="34" charset="0"/>
              </a:rPr>
              <a:t>Your conclusion should include:</a:t>
            </a:r>
          </a:p>
          <a:p>
            <a:pPr lvl="1"/>
            <a:r>
              <a:rPr lang="en-US">
                <a:latin typeface="Arial" panose="020B0604020202020204" pitchFamily="34" charset="0"/>
                <a:cs typeface="Arial" panose="020B0604020202020204" pitchFamily="34" charset="0"/>
              </a:rPr>
              <a:t>A summary of your topic</a:t>
            </a:r>
          </a:p>
          <a:p>
            <a:pPr lvl="1"/>
            <a:r>
              <a:rPr lang="en-US">
                <a:latin typeface="Arial" panose="020B0604020202020204" pitchFamily="34" charset="0"/>
                <a:cs typeface="Arial" panose="020B0604020202020204" pitchFamily="34" charset="0"/>
              </a:rPr>
              <a:t>A call to action</a:t>
            </a:r>
          </a:p>
          <a:p>
            <a:pPr lvl="1"/>
            <a:r>
              <a:rPr lang="en-US">
                <a:latin typeface="Arial" panose="020B0604020202020204" pitchFamily="34" charset="0"/>
                <a:cs typeface="Arial" panose="020B0604020202020204" pitchFamily="34" charset="0"/>
              </a:rPr>
              <a:t>A thank you to the audience</a:t>
            </a:r>
          </a:p>
        </p:txBody>
      </p:sp>
      <p:sp>
        <p:nvSpPr>
          <p:cNvPr id="6" name="Rectangle 5"/>
          <p:cNvSpPr/>
          <p:nvPr/>
        </p:nvSpPr>
        <p:spPr>
          <a:xfrm>
            <a:off x="2992710" y="2875865"/>
            <a:ext cx="6206580" cy="900246"/>
          </a:xfrm>
          <a:prstGeom prst="rect">
            <a:avLst/>
          </a:prstGeom>
          <a:noFill/>
        </p:spPr>
        <p:txBody>
          <a:bodyPr wrap="square" lIns="68580" tIns="34290" rIns="68580" bIns="34290">
            <a:spAutoFit/>
          </a:bodyPr>
          <a:lstStyle/>
          <a:p>
            <a:pPr algn="ctr"/>
            <a:r>
              <a:rPr lang="en-US" sz="5400" b="1">
                <a:ln w="38100">
                  <a:solidFill>
                    <a:schemeClr val="tx1"/>
                  </a:solidFill>
                </a:ln>
                <a:solidFill>
                  <a:prstClr val="white"/>
                </a:solidFill>
                <a:effectLst>
                  <a:outerShdw blurRad="38100" dist="19050" dir="2700000" algn="tl" rotWithShape="0">
                    <a:prstClr val="black">
                      <a:alpha val="40000"/>
                    </a:prstClr>
                  </a:outerShdw>
                </a:effectLst>
                <a:latin typeface="Arial" panose="020B0604020202020204" pitchFamily="34" charset="0"/>
                <a:ea typeface="Gill Sans Ultra Bold" charset="0"/>
                <a:cs typeface="Arial" panose="020B0604020202020204" pitchFamily="34" charset="0"/>
              </a:rPr>
              <a:t>CONCLUSION</a:t>
            </a:r>
          </a:p>
        </p:txBody>
      </p:sp>
      <p:pic>
        <p:nvPicPr>
          <p:cNvPr id="7" name="Picture 6"/>
          <p:cNvPicPr>
            <a:picLocks noChangeAspect="1"/>
          </p:cNvPicPr>
          <p:nvPr/>
        </p:nvPicPr>
        <p:blipFill>
          <a:blip r:embed="rId2"/>
          <a:stretch>
            <a:fillRect/>
          </a:stretch>
        </p:blipFill>
        <p:spPr>
          <a:xfrm>
            <a:off x="4007691" y="1321208"/>
            <a:ext cx="4176615" cy="1386204"/>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30A75554-0B4D-2D35-9C47-F57DAB8AF9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077" y="533590"/>
            <a:ext cx="1303427" cy="1282945"/>
          </a:xfrm>
          <a:prstGeom prst="rect">
            <a:avLst/>
          </a:prstGeom>
        </p:spPr>
      </p:pic>
      <p:pic>
        <p:nvPicPr>
          <p:cNvPr id="8" name="Picture 7">
            <a:extLst>
              <a:ext uri="{FF2B5EF4-FFF2-40B4-BE49-F238E27FC236}">
                <a16:creationId xmlns:a16="http://schemas.microsoft.com/office/drawing/2014/main" id="{F209693E-A17F-D5FC-F0CA-4C744E166FEC}"/>
              </a:ext>
            </a:extLst>
          </p:cNvPr>
          <p:cNvPicPr>
            <a:picLocks noChangeAspect="1"/>
          </p:cNvPicPr>
          <p:nvPr/>
        </p:nvPicPr>
        <p:blipFill rotWithShape="1">
          <a:blip r:embed="rId4">
            <a:extLst>
              <a:ext uri="{28A0092B-C50C-407E-A947-70E740481C1C}">
                <a14:useLocalDpi xmlns:a14="http://schemas.microsoft.com/office/drawing/2010/main" val="0"/>
              </a:ext>
            </a:extLst>
          </a:blip>
          <a:srcRect t="96455"/>
          <a:stretch/>
        </p:blipFill>
        <p:spPr>
          <a:xfrm flipV="1">
            <a:off x="1" y="-10013"/>
            <a:ext cx="12192000" cy="68241"/>
          </a:xfrm>
          <a:prstGeom prst="rect">
            <a:avLst/>
          </a:prstGeom>
        </p:spPr>
      </p:pic>
      <p:pic>
        <p:nvPicPr>
          <p:cNvPr id="9" name="Picture 8">
            <a:extLst>
              <a:ext uri="{FF2B5EF4-FFF2-40B4-BE49-F238E27FC236}">
                <a16:creationId xmlns:a16="http://schemas.microsoft.com/office/drawing/2014/main" id="{88401D01-2F94-9859-65FC-3066D33AABDB}"/>
              </a:ext>
            </a:extLst>
          </p:cNvPr>
          <p:cNvPicPr>
            <a:picLocks noChangeAspect="1"/>
          </p:cNvPicPr>
          <p:nvPr/>
        </p:nvPicPr>
        <p:blipFill rotWithShape="1">
          <a:blip r:embed="rId4">
            <a:extLst>
              <a:ext uri="{28A0092B-C50C-407E-A947-70E740481C1C}">
                <a14:useLocalDpi xmlns:a14="http://schemas.microsoft.com/office/drawing/2010/main" val="0"/>
              </a:ext>
            </a:extLst>
          </a:blip>
          <a:srcRect t="96455"/>
          <a:stretch/>
        </p:blipFill>
        <p:spPr>
          <a:xfrm flipV="1">
            <a:off x="0" y="6789759"/>
            <a:ext cx="12192000" cy="68241"/>
          </a:xfrm>
          <a:prstGeom prst="rect">
            <a:avLst/>
          </a:prstGeom>
        </p:spPr>
      </p:pic>
    </p:spTree>
    <p:extLst>
      <p:ext uri="{BB962C8B-B14F-4D97-AF65-F5344CB8AC3E}">
        <p14:creationId xmlns:p14="http://schemas.microsoft.com/office/powerpoint/2010/main" val="253953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14A9D"/>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24C46EE-A3C3-5DD5-D09F-21BFFA8E764D}"/>
              </a:ext>
            </a:extLst>
          </p:cNvPr>
          <p:cNvSpPr/>
          <p:nvPr/>
        </p:nvSpPr>
        <p:spPr>
          <a:xfrm>
            <a:off x="0" y="0"/>
            <a:ext cx="12191999" cy="902524"/>
          </a:xfrm>
          <a:prstGeom prst="rect">
            <a:avLst/>
          </a:prstGeom>
          <a:solidFill>
            <a:srgbClr val="8FD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srcRect l="8866" r="1890"/>
          <a:stretch/>
        </p:blipFill>
        <p:spPr>
          <a:xfrm>
            <a:off x="6095999" y="1315413"/>
            <a:ext cx="5919954" cy="4975075"/>
          </a:xfrm>
          <a:prstGeom prst="rect">
            <a:avLst/>
          </a:prstGeom>
        </p:spPr>
      </p:pic>
      <p:sp>
        <p:nvSpPr>
          <p:cNvPr id="5" name="TextBox 4"/>
          <p:cNvSpPr txBox="1"/>
          <p:nvPr/>
        </p:nvSpPr>
        <p:spPr>
          <a:xfrm>
            <a:off x="218206" y="1148376"/>
            <a:ext cx="5716958" cy="5401479"/>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Here are some reminders as you get started:</a:t>
            </a:r>
          </a:p>
          <a:p>
            <a:endParaRPr lang="en-US" sz="1000"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Start by identifying where and to whom you are speaking so your messaging can be geared toward your audience.</a:t>
            </a:r>
          </a:p>
          <a:p>
            <a:endParaRPr lang="en-US" sz="1000"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Discuss your ideas with your speech coach and determine what your goal is in giving this speech.</a:t>
            </a:r>
          </a:p>
          <a:p>
            <a:endParaRPr lang="en-US" sz="1000"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Use the companion worksheet to draft an outline of your speech. </a:t>
            </a:r>
          </a:p>
          <a:p>
            <a:pPr marL="285750" indent="-285750">
              <a:buFont typeface="Arial" panose="020B0604020202020204" pitchFamily="34" charset="0"/>
              <a:buChar char="•"/>
            </a:pPr>
            <a:endParaRPr lang="en-US" sz="1000"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Add more detail and review with your speech coach to finalize.</a:t>
            </a:r>
          </a:p>
          <a:p>
            <a:endParaRPr lang="en-US" sz="1000"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Be sure to include an attention grabber, your personal perspective and a call to action. </a:t>
            </a:r>
          </a:p>
          <a:p>
            <a:endParaRPr lang="en-US" sz="1000"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Try to keep an open mind when offered feedback. </a:t>
            </a:r>
          </a:p>
          <a:p>
            <a:endParaRPr lang="en-US" sz="1000"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Keep your speech brief- about 3 to 4 minutes in length.  Practice reading it aloud to your speech coach to perfect your timing. </a:t>
            </a:r>
          </a:p>
          <a:p>
            <a:endParaRPr lang="en-US" sz="1500"/>
          </a:p>
        </p:txBody>
      </p:sp>
      <p:pic>
        <p:nvPicPr>
          <p:cNvPr id="19" name="Graphic 18" descr="Chevron arrows with solid fill">
            <a:extLst>
              <a:ext uri="{FF2B5EF4-FFF2-40B4-BE49-F238E27FC236}">
                <a16:creationId xmlns:a16="http://schemas.microsoft.com/office/drawing/2014/main" id="{6DA405C1-69E8-9A34-D750-F992FC2807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894" y="0"/>
            <a:ext cx="914400" cy="914400"/>
          </a:xfrm>
          <a:prstGeom prst="rect">
            <a:avLst/>
          </a:prstGeom>
        </p:spPr>
      </p:pic>
      <p:pic>
        <p:nvPicPr>
          <p:cNvPr id="21" name="Graphic 20" descr="Chevron arrows with solid fill">
            <a:extLst>
              <a:ext uri="{FF2B5EF4-FFF2-40B4-BE49-F238E27FC236}">
                <a16:creationId xmlns:a16="http://schemas.microsoft.com/office/drawing/2014/main" id="{9AA7102B-CCFF-01CD-52CB-6EB569AF93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74706" y="6249"/>
            <a:ext cx="914400" cy="914400"/>
          </a:xfrm>
          <a:prstGeom prst="rect">
            <a:avLst/>
          </a:prstGeom>
        </p:spPr>
      </p:pic>
      <p:sp>
        <p:nvSpPr>
          <p:cNvPr id="22" name="TextBox 21">
            <a:extLst>
              <a:ext uri="{FF2B5EF4-FFF2-40B4-BE49-F238E27FC236}">
                <a16:creationId xmlns:a16="http://schemas.microsoft.com/office/drawing/2014/main" id="{08740BBD-846D-0F56-03EB-B0B5F1E7DF45}"/>
              </a:ext>
            </a:extLst>
          </p:cNvPr>
          <p:cNvSpPr txBox="1"/>
          <p:nvPr/>
        </p:nvSpPr>
        <p:spPr>
          <a:xfrm>
            <a:off x="2563227" y="76284"/>
            <a:ext cx="7065546" cy="707886"/>
          </a:xfrm>
          <a:prstGeom prst="rect">
            <a:avLst/>
          </a:prstGeom>
          <a:noFill/>
        </p:spPr>
        <p:txBody>
          <a:bodyPr wrap="square" rtlCol="0">
            <a:spAutoFit/>
          </a:bodyPr>
          <a:lstStyle/>
          <a:p>
            <a:pPr algn="ctr"/>
            <a:r>
              <a:rPr lang="en-US" sz="4000" b="1">
                <a:solidFill>
                  <a:srgbClr val="5A3F98"/>
                </a:solidFill>
                <a:latin typeface="Arial" panose="020B0604020202020204" pitchFamily="34" charset="0"/>
                <a:cs typeface="Arial" panose="020B0604020202020204" pitchFamily="34" charset="0"/>
              </a:rPr>
              <a:t>Time To Craft Your Speech!</a:t>
            </a:r>
          </a:p>
        </p:txBody>
      </p:sp>
      <p:pic>
        <p:nvPicPr>
          <p:cNvPr id="3" name="Picture 2">
            <a:extLst>
              <a:ext uri="{FF2B5EF4-FFF2-40B4-BE49-F238E27FC236}">
                <a16:creationId xmlns:a16="http://schemas.microsoft.com/office/drawing/2014/main" id="{BD81F87B-F14C-322C-5DB8-284320B0C766}"/>
              </a:ext>
            </a:extLst>
          </p:cNvPr>
          <p:cNvPicPr>
            <a:picLocks noChangeAspect="1"/>
          </p:cNvPicPr>
          <p:nvPr/>
        </p:nvPicPr>
        <p:blipFill rotWithShape="1">
          <a:blip r:embed="rId7">
            <a:extLst>
              <a:ext uri="{28A0092B-C50C-407E-A947-70E740481C1C}">
                <a14:useLocalDpi xmlns:a14="http://schemas.microsoft.com/office/drawing/2010/main" val="0"/>
              </a:ext>
            </a:extLst>
          </a:blip>
          <a:srcRect t="96455"/>
          <a:stretch/>
        </p:blipFill>
        <p:spPr>
          <a:xfrm flipV="1">
            <a:off x="0" y="6781716"/>
            <a:ext cx="12192000" cy="68241"/>
          </a:xfrm>
          <a:prstGeom prst="rect">
            <a:avLst/>
          </a:prstGeom>
        </p:spPr>
      </p:pic>
    </p:spTree>
    <p:extLst>
      <p:ext uri="{BB962C8B-B14F-4D97-AF65-F5344CB8AC3E}">
        <p14:creationId xmlns:p14="http://schemas.microsoft.com/office/powerpoint/2010/main" val="708786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FAB13FDF-F485-A9F4-0BCB-2A6C08646054}"/>
              </a:ext>
            </a:extLst>
          </p:cNvPr>
          <p:cNvPicPr>
            <a:picLocks noChangeAspect="1"/>
          </p:cNvPicPr>
          <p:nvPr/>
        </p:nvPicPr>
        <p:blipFill rotWithShape="1">
          <a:blip r:embed="rId2">
            <a:extLst>
              <a:ext uri="{28A0092B-C50C-407E-A947-70E740481C1C}">
                <a14:useLocalDpi xmlns:a14="http://schemas.microsoft.com/office/drawing/2010/main" val="0"/>
              </a:ext>
            </a:extLst>
          </a:blip>
          <a:srcRect l="30783" t="17313" r="22538" b="26965"/>
          <a:stretch/>
        </p:blipFill>
        <p:spPr>
          <a:xfrm>
            <a:off x="6287069" y="1950263"/>
            <a:ext cx="5691116" cy="3821374"/>
          </a:xfrm>
          <a:prstGeom prst="rect">
            <a:avLst/>
          </a:prstGeom>
        </p:spPr>
      </p:pic>
      <p:sp>
        <p:nvSpPr>
          <p:cNvPr id="9" name="Rectangle 8">
            <a:extLst>
              <a:ext uri="{FF2B5EF4-FFF2-40B4-BE49-F238E27FC236}">
                <a16:creationId xmlns:a16="http://schemas.microsoft.com/office/drawing/2014/main" id="{ACA33BF0-64EE-1348-FC86-B5E60B4AA257}"/>
              </a:ext>
            </a:extLst>
          </p:cNvPr>
          <p:cNvSpPr/>
          <p:nvPr/>
        </p:nvSpPr>
        <p:spPr>
          <a:xfrm>
            <a:off x="6096000" y="0"/>
            <a:ext cx="6096000" cy="1419367"/>
          </a:xfrm>
          <a:prstGeom prst="rect">
            <a:avLst/>
          </a:prstGeom>
          <a:solidFill>
            <a:srgbClr val="5A3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364FD97-F0F8-24BD-1825-AAD2ED9798F0}"/>
              </a:ext>
            </a:extLst>
          </p:cNvPr>
          <p:cNvSpPr txBox="1"/>
          <p:nvPr/>
        </p:nvSpPr>
        <p:spPr>
          <a:xfrm>
            <a:off x="6772881" y="3294171"/>
            <a:ext cx="4719492" cy="1792478"/>
          </a:xfrm>
          <a:prstGeom prst="rect">
            <a:avLst/>
          </a:prstGeom>
          <a:noFill/>
        </p:spPr>
        <p:txBody>
          <a:bodyPr wrap="square" rtlCol="0">
            <a:spAutoFit/>
          </a:bodyPr>
          <a:lstStyle/>
          <a:p>
            <a:pPr algn="ctr">
              <a:lnSpc>
                <a:spcPct val="150000"/>
              </a:lnSpc>
            </a:pPr>
            <a:r>
              <a:rPr lang="en-US" sz="1900" b="1"/>
              <a:t>Tell us about yourself!</a:t>
            </a:r>
          </a:p>
          <a:p>
            <a:pPr marL="285750" indent="-285750">
              <a:lnSpc>
                <a:spcPct val="150000"/>
              </a:lnSpc>
              <a:buFont typeface="Arial" panose="020B0604020202020204" pitchFamily="34" charset="0"/>
              <a:buChar char="•"/>
            </a:pPr>
            <a:r>
              <a:rPr lang="en-US" sz="1900" b="1"/>
              <a:t>Name</a:t>
            </a:r>
          </a:p>
          <a:p>
            <a:pPr marL="285750" indent="-285750">
              <a:lnSpc>
                <a:spcPct val="150000"/>
              </a:lnSpc>
              <a:buFont typeface="Arial" panose="020B0604020202020204" pitchFamily="34" charset="0"/>
              <a:buChar char="•"/>
            </a:pPr>
            <a:r>
              <a:rPr lang="en-US" sz="1900" b="1"/>
              <a:t>How you’re involved in Best Buddies</a:t>
            </a:r>
          </a:p>
          <a:p>
            <a:pPr marL="285750" indent="-285750">
              <a:lnSpc>
                <a:spcPct val="150000"/>
              </a:lnSpc>
              <a:buFont typeface="Arial" panose="020B0604020202020204" pitchFamily="34" charset="0"/>
              <a:buChar char="•"/>
            </a:pPr>
            <a:r>
              <a:rPr lang="en-US" sz="1900" b="1"/>
              <a:t>[</a:t>
            </a:r>
            <a:r>
              <a:rPr lang="en-US" sz="1900" b="1">
                <a:highlight>
                  <a:srgbClr val="FFFF00"/>
                </a:highlight>
              </a:rPr>
              <a:t>Ice Breaker Question</a:t>
            </a:r>
            <a:r>
              <a:rPr lang="en-US" sz="1900" b="1"/>
              <a:t>]</a:t>
            </a:r>
          </a:p>
        </p:txBody>
      </p:sp>
      <p:pic>
        <p:nvPicPr>
          <p:cNvPr id="7" name="Picture 6" descr="A picture containing tree, outdoor&#10;&#10;Description automatically generated">
            <a:extLst>
              <a:ext uri="{FF2B5EF4-FFF2-40B4-BE49-F238E27FC236}">
                <a16:creationId xmlns:a16="http://schemas.microsoft.com/office/drawing/2014/main" id="{E19E2060-9BB6-F0DD-B0CF-6EB1F8262FD4}"/>
              </a:ext>
            </a:extLst>
          </p:cNvPr>
          <p:cNvPicPr>
            <a:picLocks noChangeAspect="1"/>
          </p:cNvPicPr>
          <p:nvPr/>
        </p:nvPicPr>
        <p:blipFill rotWithShape="1">
          <a:blip r:embed="rId3">
            <a:extLst>
              <a:ext uri="{28A0092B-C50C-407E-A947-70E740481C1C}">
                <a14:useLocalDpi xmlns:a14="http://schemas.microsoft.com/office/drawing/2010/main" val="0"/>
              </a:ext>
            </a:extLst>
          </a:blip>
          <a:srcRect l="26196" r="13917"/>
          <a:stretch/>
        </p:blipFill>
        <p:spPr>
          <a:xfrm>
            <a:off x="-1" y="-1"/>
            <a:ext cx="6096001" cy="6793013"/>
          </a:xfrm>
          <a:prstGeom prst="rect">
            <a:avLst/>
          </a:prstGeom>
        </p:spPr>
      </p:pic>
      <p:sp>
        <p:nvSpPr>
          <p:cNvPr id="8" name="TextBox 7">
            <a:extLst>
              <a:ext uri="{FF2B5EF4-FFF2-40B4-BE49-F238E27FC236}">
                <a16:creationId xmlns:a16="http://schemas.microsoft.com/office/drawing/2014/main" id="{5A3F92CC-EE02-74FE-974F-3B5F099A364D}"/>
              </a:ext>
            </a:extLst>
          </p:cNvPr>
          <p:cNvSpPr txBox="1"/>
          <p:nvPr/>
        </p:nvSpPr>
        <p:spPr>
          <a:xfrm>
            <a:off x="6355308" y="386517"/>
            <a:ext cx="5732189" cy="646331"/>
          </a:xfrm>
          <a:prstGeom prst="rect">
            <a:avLst/>
          </a:prstGeom>
          <a:noFill/>
        </p:spPr>
        <p:txBody>
          <a:bodyPr wrap="square" rtlCol="0">
            <a:spAutoFit/>
          </a:bodyPr>
          <a:lstStyle/>
          <a:p>
            <a:r>
              <a:rPr lang="en-US" sz="3600" b="1">
                <a:solidFill>
                  <a:schemeClr val="bg1"/>
                </a:solidFill>
              </a:rPr>
              <a:t>Welcome &amp; Introductions</a:t>
            </a:r>
          </a:p>
        </p:txBody>
      </p:sp>
    </p:spTree>
    <p:extLst>
      <p:ext uri="{BB962C8B-B14F-4D97-AF65-F5344CB8AC3E}">
        <p14:creationId xmlns:p14="http://schemas.microsoft.com/office/powerpoint/2010/main" val="320753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5CCB198-DC4C-430D-FACD-E9AADB8706EE}"/>
              </a:ext>
            </a:extLst>
          </p:cNvPr>
          <p:cNvSpPr/>
          <p:nvPr/>
        </p:nvSpPr>
        <p:spPr>
          <a:xfrm>
            <a:off x="6090355" y="0"/>
            <a:ext cx="6096000" cy="1362504"/>
          </a:xfrm>
          <a:prstGeom prst="rect">
            <a:avLst/>
          </a:prstGeom>
          <a:solidFill>
            <a:srgbClr val="F37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252C47E6-BE64-0891-32FE-3DFF65AFE0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16" t="52105" r="72664" b="11229"/>
          <a:stretch/>
        </p:blipFill>
        <p:spPr>
          <a:xfrm>
            <a:off x="6481845" y="1621620"/>
            <a:ext cx="870591" cy="854242"/>
          </a:xfrm>
          <a:prstGeom prst="rect">
            <a:avLst/>
          </a:prstGeom>
        </p:spPr>
      </p:pic>
      <p:pic>
        <p:nvPicPr>
          <p:cNvPr id="8" name="Picture 7" descr="Text&#10;&#10;Description automatically generated">
            <a:extLst>
              <a:ext uri="{FF2B5EF4-FFF2-40B4-BE49-F238E27FC236}">
                <a16:creationId xmlns:a16="http://schemas.microsoft.com/office/drawing/2014/main" id="{63525CE6-5CCC-9ED7-4088-64EEE6C8C1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677" t="48247" r="48290" b="8596"/>
          <a:stretch/>
        </p:blipFill>
        <p:spPr>
          <a:xfrm>
            <a:off x="6545919" y="2769941"/>
            <a:ext cx="881974" cy="1068796"/>
          </a:xfrm>
          <a:prstGeom prst="rect">
            <a:avLst/>
          </a:prstGeom>
        </p:spPr>
      </p:pic>
      <p:pic>
        <p:nvPicPr>
          <p:cNvPr id="10" name="Picture 9" descr="Text&#10;&#10;Description automatically generated">
            <a:extLst>
              <a:ext uri="{FF2B5EF4-FFF2-40B4-BE49-F238E27FC236}">
                <a16:creationId xmlns:a16="http://schemas.microsoft.com/office/drawing/2014/main" id="{AA282D77-2EB4-83A3-C7F4-4C2A1BF93D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59" t="48598" r="27368" b="8596"/>
          <a:stretch/>
        </p:blipFill>
        <p:spPr>
          <a:xfrm>
            <a:off x="6545919" y="3981380"/>
            <a:ext cx="966038" cy="1362504"/>
          </a:xfrm>
          <a:prstGeom prst="rect">
            <a:avLst/>
          </a:prstGeom>
        </p:spPr>
      </p:pic>
      <p:pic>
        <p:nvPicPr>
          <p:cNvPr id="12" name="Picture 11" descr="Text&#10;&#10;Description automatically generated">
            <a:extLst>
              <a:ext uri="{FF2B5EF4-FFF2-40B4-BE49-F238E27FC236}">
                <a16:creationId xmlns:a16="http://schemas.microsoft.com/office/drawing/2014/main" id="{F31A8D5D-D6DE-D343-5021-D6FD5934AF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974" t="51053" r="3783" b="10176"/>
          <a:stretch/>
        </p:blipFill>
        <p:spPr>
          <a:xfrm>
            <a:off x="6481845" y="5540542"/>
            <a:ext cx="966038" cy="1094844"/>
          </a:xfrm>
          <a:prstGeom prst="rect">
            <a:avLst/>
          </a:prstGeom>
        </p:spPr>
      </p:pic>
      <p:pic>
        <p:nvPicPr>
          <p:cNvPr id="14" name="Picture 13" descr="A person standing at a podium&#10;&#10;Description automatically generated with medium confidence">
            <a:extLst>
              <a:ext uri="{FF2B5EF4-FFF2-40B4-BE49-F238E27FC236}">
                <a16:creationId xmlns:a16="http://schemas.microsoft.com/office/drawing/2014/main" id="{5CEFB768-1FF8-0339-AF9C-2A22B3197DCD}"/>
              </a:ext>
            </a:extLst>
          </p:cNvPr>
          <p:cNvPicPr>
            <a:picLocks noChangeAspect="1"/>
          </p:cNvPicPr>
          <p:nvPr/>
        </p:nvPicPr>
        <p:blipFill rotWithShape="1">
          <a:blip r:embed="rId6">
            <a:extLst>
              <a:ext uri="{28A0092B-C50C-407E-A947-70E740481C1C}">
                <a14:useLocalDpi xmlns:a14="http://schemas.microsoft.com/office/drawing/2010/main" val="0"/>
              </a:ext>
            </a:extLst>
          </a:blip>
          <a:srcRect l="1781" t="1067" r="12968"/>
          <a:stretch/>
        </p:blipFill>
        <p:spPr>
          <a:xfrm>
            <a:off x="0" y="0"/>
            <a:ext cx="6096000" cy="6784848"/>
          </a:xfrm>
          <a:prstGeom prst="rect">
            <a:avLst/>
          </a:prstGeom>
        </p:spPr>
      </p:pic>
      <p:sp>
        <p:nvSpPr>
          <p:cNvPr id="15" name="TextBox 14">
            <a:extLst>
              <a:ext uri="{FF2B5EF4-FFF2-40B4-BE49-F238E27FC236}">
                <a16:creationId xmlns:a16="http://schemas.microsoft.com/office/drawing/2014/main" id="{EB3243D1-DE57-B49F-C299-7E64857FFDDF}"/>
              </a:ext>
            </a:extLst>
          </p:cNvPr>
          <p:cNvSpPr txBox="1"/>
          <p:nvPr/>
        </p:nvSpPr>
        <p:spPr>
          <a:xfrm>
            <a:off x="6201811" y="211471"/>
            <a:ext cx="5878732" cy="892552"/>
          </a:xfrm>
          <a:prstGeom prst="rect">
            <a:avLst/>
          </a:prstGeom>
          <a:noFill/>
        </p:spPr>
        <p:txBody>
          <a:bodyPr wrap="square" rtlCol="0">
            <a:spAutoFit/>
          </a:bodyPr>
          <a:lstStyle/>
          <a:p>
            <a:pPr algn="ctr"/>
            <a:r>
              <a:rPr lang="en-US" sz="3600" b="1">
                <a:solidFill>
                  <a:schemeClr val="bg1"/>
                </a:solidFill>
              </a:rPr>
              <a:t>Prepare To Share</a:t>
            </a:r>
          </a:p>
          <a:p>
            <a:pPr algn="ctr"/>
            <a:r>
              <a:rPr lang="en-US" sz="1600" b="1" i="1">
                <a:solidFill>
                  <a:schemeClr val="bg1"/>
                </a:solidFill>
              </a:rPr>
              <a:t>Tips for future speaking opportunities</a:t>
            </a:r>
          </a:p>
        </p:txBody>
      </p:sp>
      <p:sp>
        <p:nvSpPr>
          <p:cNvPr id="18" name="TextBox 17">
            <a:extLst>
              <a:ext uri="{FF2B5EF4-FFF2-40B4-BE49-F238E27FC236}">
                <a16:creationId xmlns:a16="http://schemas.microsoft.com/office/drawing/2014/main" id="{5B1F4737-9B69-28A9-5229-3CF51195110F}"/>
              </a:ext>
            </a:extLst>
          </p:cNvPr>
          <p:cNvSpPr txBox="1"/>
          <p:nvPr/>
        </p:nvSpPr>
        <p:spPr>
          <a:xfrm>
            <a:off x="7738281" y="1621620"/>
            <a:ext cx="4230806" cy="923330"/>
          </a:xfrm>
          <a:prstGeom prst="rect">
            <a:avLst/>
          </a:prstGeom>
          <a:noFill/>
        </p:spPr>
        <p:txBody>
          <a:bodyPr wrap="square" rtlCol="0">
            <a:spAutoFit/>
          </a:bodyPr>
          <a:lstStyle/>
          <a:p>
            <a:r>
              <a:rPr lang="en-US">
                <a:solidFill>
                  <a:srgbClr val="5E5E5E"/>
                </a:solidFill>
              </a:rPr>
              <a:t>Jot down the key points you want to make on note cards to help you stay on track when presenting</a:t>
            </a:r>
          </a:p>
        </p:txBody>
      </p:sp>
      <p:sp>
        <p:nvSpPr>
          <p:cNvPr id="19" name="TextBox 18">
            <a:extLst>
              <a:ext uri="{FF2B5EF4-FFF2-40B4-BE49-F238E27FC236}">
                <a16:creationId xmlns:a16="http://schemas.microsoft.com/office/drawing/2014/main" id="{1D4080B1-8754-3771-841D-8C8DE5BCE3F1}"/>
              </a:ext>
            </a:extLst>
          </p:cNvPr>
          <p:cNvSpPr txBox="1"/>
          <p:nvPr/>
        </p:nvSpPr>
        <p:spPr>
          <a:xfrm>
            <a:off x="7738281" y="2872078"/>
            <a:ext cx="4230806" cy="923330"/>
          </a:xfrm>
          <a:prstGeom prst="rect">
            <a:avLst/>
          </a:prstGeom>
          <a:noFill/>
        </p:spPr>
        <p:txBody>
          <a:bodyPr wrap="square" rtlCol="0">
            <a:spAutoFit/>
          </a:bodyPr>
          <a:lstStyle/>
          <a:p>
            <a:r>
              <a:rPr lang="en-US">
                <a:solidFill>
                  <a:srgbClr val="5E5E5E"/>
                </a:solidFill>
              </a:rPr>
              <a:t>Try to memorize as much of your speech as you can so that you don’t have to rely on your notes </a:t>
            </a:r>
          </a:p>
        </p:txBody>
      </p:sp>
      <p:sp>
        <p:nvSpPr>
          <p:cNvPr id="21" name="TextBox 20">
            <a:extLst>
              <a:ext uri="{FF2B5EF4-FFF2-40B4-BE49-F238E27FC236}">
                <a16:creationId xmlns:a16="http://schemas.microsoft.com/office/drawing/2014/main" id="{7FEEC4C5-DF16-07AB-F78E-7961A795B497}"/>
              </a:ext>
            </a:extLst>
          </p:cNvPr>
          <p:cNvSpPr txBox="1"/>
          <p:nvPr/>
        </p:nvSpPr>
        <p:spPr>
          <a:xfrm>
            <a:off x="7738281" y="4200967"/>
            <a:ext cx="4230806" cy="923330"/>
          </a:xfrm>
          <a:prstGeom prst="rect">
            <a:avLst/>
          </a:prstGeom>
          <a:noFill/>
        </p:spPr>
        <p:txBody>
          <a:bodyPr wrap="square" rtlCol="0">
            <a:spAutoFit/>
          </a:bodyPr>
          <a:lstStyle/>
          <a:p>
            <a:r>
              <a:rPr lang="en-US">
                <a:solidFill>
                  <a:srgbClr val="5E5E5E"/>
                </a:solidFill>
              </a:rPr>
              <a:t>Practice your speech in front of a mirror to perfect your body language and eye contact when presenting</a:t>
            </a:r>
          </a:p>
        </p:txBody>
      </p:sp>
      <p:sp>
        <p:nvSpPr>
          <p:cNvPr id="22" name="TextBox 21">
            <a:extLst>
              <a:ext uri="{FF2B5EF4-FFF2-40B4-BE49-F238E27FC236}">
                <a16:creationId xmlns:a16="http://schemas.microsoft.com/office/drawing/2014/main" id="{19F639A7-B21C-018A-E162-E0C79DD0E25F}"/>
              </a:ext>
            </a:extLst>
          </p:cNvPr>
          <p:cNvSpPr txBox="1"/>
          <p:nvPr/>
        </p:nvSpPr>
        <p:spPr>
          <a:xfrm>
            <a:off x="7738281" y="5529856"/>
            <a:ext cx="4230806" cy="923330"/>
          </a:xfrm>
          <a:prstGeom prst="rect">
            <a:avLst/>
          </a:prstGeom>
          <a:noFill/>
        </p:spPr>
        <p:txBody>
          <a:bodyPr wrap="square" rtlCol="0">
            <a:spAutoFit/>
          </a:bodyPr>
          <a:lstStyle/>
          <a:p>
            <a:r>
              <a:rPr lang="en-US">
                <a:solidFill>
                  <a:srgbClr val="5E5E5E"/>
                </a:solidFill>
              </a:rPr>
              <a:t>Keep track of your timing so that you can keep a steady pace and stay within the allotted time you have to speak </a:t>
            </a:r>
          </a:p>
        </p:txBody>
      </p:sp>
    </p:spTree>
    <p:extLst>
      <p:ext uri="{BB962C8B-B14F-4D97-AF65-F5344CB8AC3E}">
        <p14:creationId xmlns:p14="http://schemas.microsoft.com/office/powerpoint/2010/main" val="2384499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A3F98"/>
        </a:solidFill>
        <a:effectLst/>
      </p:bgPr>
    </p:bg>
    <p:spTree>
      <p:nvGrpSpPr>
        <p:cNvPr id="1" name=""/>
        <p:cNvGrpSpPr/>
        <p:nvPr/>
      </p:nvGrpSpPr>
      <p:grpSpPr>
        <a:xfrm>
          <a:off x="0" y="0"/>
          <a:ext cx="0" cy="0"/>
          <a:chOff x="0" y="0"/>
          <a:chExt cx="0" cy="0"/>
        </a:xfrm>
      </p:grpSpPr>
      <p:pic>
        <p:nvPicPr>
          <p:cNvPr id="5" name="Picture 4" descr="A picture containing text, sign&#10;&#10;Description automatically generated">
            <a:extLst>
              <a:ext uri="{FF2B5EF4-FFF2-40B4-BE49-F238E27FC236}">
                <a16:creationId xmlns:a16="http://schemas.microsoft.com/office/drawing/2014/main" id="{87BD34BF-8839-20E0-AD17-0E2B97B85B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5759" y="841486"/>
            <a:ext cx="3940481" cy="3878559"/>
          </a:xfrm>
          <a:prstGeom prst="rect">
            <a:avLst/>
          </a:prstGeom>
        </p:spPr>
      </p:pic>
      <p:sp>
        <p:nvSpPr>
          <p:cNvPr id="7" name="TextBox 6">
            <a:extLst>
              <a:ext uri="{FF2B5EF4-FFF2-40B4-BE49-F238E27FC236}">
                <a16:creationId xmlns:a16="http://schemas.microsoft.com/office/drawing/2014/main" id="{3358EB76-02C3-7635-E18E-14778301A00F}"/>
              </a:ext>
            </a:extLst>
          </p:cNvPr>
          <p:cNvSpPr txBox="1"/>
          <p:nvPr/>
        </p:nvSpPr>
        <p:spPr>
          <a:xfrm>
            <a:off x="857793" y="5200946"/>
            <a:ext cx="10476411" cy="749436"/>
          </a:xfrm>
          <a:prstGeom prst="rect">
            <a:avLst/>
          </a:prstGeom>
          <a:noFill/>
        </p:spPr>
        <p:txBody>
          <a:bodyPr wrap="square" rtlCol="0">
            <a:spAutoFit/>
          </a:bodyPr>
          <a:lstStyle/>
          <a:p>
            <a:pPr algn="ctr"/>
            <a:r>
              <a:rPr lang="en-US" sz="4270" b="1">
                <a:solidFill>
                  <a:schemeClr val="bg1"/>
                </a:solidFill>
              </a:rPr>
              <a:t>Ambassador Speech Presentations</a:t>
            </a:r>
          </a:p>
        </p:txBody>
      </p:sp>
    </p:spTree>
    <p:extLst>
      <p:ext uri="{BB962C8B-B14F-4D97-AF65-F5344CB8AC3E}">
        <p14:creationId xmlns:p14="http://schemas.microsoft.com/office/powerpoint/2010/main" val="359906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43E89"/>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5A4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extBox 1"/>
          <p:cNvSpPr txBox="1"/>
          <p:nvPr/>
        </p:nvSpPr>
        <p:spPr>
          <a:xfrm>
            <a:off x="74154" y="160340"/>
            <a:ext cx="12043144" cy="646331"/>
          </a:xfrm>
          <a:prstGeom prst="rect">
            <a:avLst/>
          </a:prstGeom>
          <a:noFill/>
        </p:spPr>
        <p:txBody>
          <a:bodyPr wrap="square" rtlCol="0">
            <a:spAutoFit/>
          </a:bodyPr>
          <a:lstStyle/>
          <a:p>
            <a:pPr algn="ctr" defTabSz="457200"/>
            <a:r>
              <a:rPr lang="en-US" sz="3600" b="1">
                <a:solidFill>
                  <a:prstClr val="white"/>
                </a:solidFill>
                <a:latin typeface="Arial" panose="020B0604020202020204" pitchFamily="34" charset="0"/>
                <a:cs typeface="Arial" panose="020B0604020202020204" pitchFamily="34" charset="0"/>
              </a:rPr>
              <a:t>Thank you for being a Best Buddies Ambassador!</a:t>
            </a:r>
          </a:p>
        </p:txBody>
      </p:sp>
      <p:sp>
        <p:nvSpPr>
          <p:cNvPr id="4" name="TextBox 3"/>
          <p:cNvSpPr txBox="1"/>
          <p:nvPr/>
        </p:nvSpPr>
        <p:spPr>
          <a:xfrm>
            <a:off x="148349" y="5695821"/>
            <a:ext cx="11894755" cy="830997"/>
          </a:xfrm>
          <a:prstGeom prst="rect">
            <a:avLst/>
          </a:prstGeom>
          <a:noFill/>
        </p:spPr>
        <p:txBody>
          <a:bodyPr wrap="square" rtlCol="0">
            <a:spAutoFit/>
          </a:bodyPr>
          <a:lstStyle/>
          <a:p>
            <a:pPr algn="ctr" defTabSz="457200"/>
            <a:r>
              <a:rPr lang="en-US" sz="2000">
                <a:solidFill>
                  <a:prstClr val="white"/>
                </a:solidFill>
                <a:latin typeface="Arial" panose="020B0604020202020204" pitchFamily="34" charset="0"/>
                <a:cs typeface="Arial" panose="020B0604020202020204" pitchFamily="34" charset="0"/>
              </a:rPr>
              <a:t> </a:t>
            </a:r>
            <a:r>
              <a:rPr lang="en-US" sz="2400">
                <a:solidFill>
                  <a:prstClr val="white"/>
                </a:solidFill>
                <a:latin typeface="Arial" panose="020B0604020202020204" pitchFamily="34" charset="0"/>
                <a:cs typeface="Arial" panose="020B0604020202020204" pitchFamily="34" charset="0"/>
              </a:rPr>
              <a:t>By sharing your story and raising awareness, you are helping to move our mission forward and create a more inclusive world!</a:t>
            </a:r>
            <a:endParaRPr lang="en-US">
              <a:solidFill>
                <a:prstClr val="white"/>
              </a:solidFill>
              <a:latin typeface="Arial" panose="020B0604020202020204" pitchFamily="34" charset="0"/>
              <a:cs typeface="Arial" panose="020B0604020202020204" pitchFamily="34" charset="0"/>
            </a:endParaRPr>
          </a:p>
        </p:txBody>
      </p:sp>
      <p:pic>
        <p:nvPicPr>
          <p:cNvPr id="16" name="Picture 15" descr="A group of people posing for a photo&#10;&#10;Description automatically generated">
            <a:extLst>
              <a:ext uri="{FF2B5EF4-FFF2-40B4-BE49-F238E27FC236}">
                <a16:creationId xmlns:a16="http://schemas.microsoft.com/office/drawing/2014/main" id="{4A7B9350-C33D-0C13-AD8A-31C7E93D269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14378" b="31515"/>
          <a:stretch/>
        </p:blipFill>
        <p:spPr>
          <a:xfrm>
            <a:off x="-546" y="939464"/>
            <a:ext cx="12192546" cy="4402556"/>
          </a:xfrm>
          <a:prstGeom prst="rect">
            <a:avLst/>
          </a:prstGeom>
        </p:spPr>
      </p:pic>
      <p:pic>
        <p:nvPicPr>
          <p:cNvPr id="3" name="Picture 2">
            <a:extLst>
              <a:ext uri="{FF2B5EF4-FFF2-40B4-BE49-F238E27FC236}">
                <a16:creationId xmlns:a16="http://schemas.microsoft.com/office/drawing/2014/main" id="{BE21E08C-EDCF-F00F-A9AC-68F2CEC7E4A7}"/>
              </a:ext>
            </a:extLst>
          </p:cNvPr>
          <p:cNvPicPr>
            <a:picLocks noChangeAspect="1"/>
          </p:cNvPicPr>
          <p:nvPr/>
        </p:nvPicPr>
        <p:blipFill rotWithShape="1">
          <a:blip r:embed="rId4">
            <a:extLst>
              <a:ext uri="{28A0092B-C50C-407E-A947-70E740481C1C}">
                <a14:useLocalDpi xmlns:a14="http://schemas.microsoft.com/office/drawing/2010/main" val="0"/>
              </a:ext>
            </a:extLst>
          </a:blip>
          <a:srcRect t="96455"/>
          <a:stretch/>
        </p:blipFill>
        <p:spPr>
          <a:xfrm flipV="1">
            <a:off x="0" y="6792404"/>
            <a:ext cx="12192000" cy="68241"/>
          </a:xfrm>
          <a:prstGeom prst="rect">
            <a:avLst/>
          </a:prstGeom>
        </p:spPr>
      </p:pic>
    </p:spTree>
    <p:extLst>
      <p:ext uri="{BB962C8B-B14F-4D97-AF65-F5344CB8AC3E}">
        <p14:creationId xmlns:p14="http://schemas.microsoft.com/office/powerpoint/2010/main" val="2289256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4DB6361-B2F8-546D-D0C2-A818C8F72E2B}"/>
              </a:ext>
            </a:extLst>
          </p:cNvPr>
          <p:cNvSpPr/>
          <p:nvPr/>
        </p:nvSpPr>
        <p:spPr>
          <a:xfrm>
            <a:off x="1" y="3429000"/>
            <a:ext cx="12191999" cy="2460007"/>
          </a:xfrm>
          <a:prstGeom prst="rect">
            <a:avLst/>
          </a:prstGeom>
          <a:solidFill>
            <a:srgbClr val="5A3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t="2724" b="1932"/>
          <a:stretch/>
        </p:blipFill>
        <p:spPr>
          <a:xfrm>
            <a:off x="2971799" y="3544635"/>
            <a:ext cx="3105161" cy="2217974"/>
          </a:xfrm>
          <a:prstGeom prst="rect">
            <a:avLst/>
          </a:prstGeom>
        </p:spPr>
      </p:pic>
      <p:pic>
        <p:nvPicPr>
          <p:cNvPr id="6" name="Picture 5"/>
          <p:cNvPicPr>
            <a:picLocks noChangeAspect="1"/>
          </p:cNvPicPr>
          <p:nvPr/>
        </p:nvPicPr>
        <p:blipFill rotWithShape="1">
          <a:blip r:embed="rId4"/>
          <a:srcRect l="6843"/>
          <a:stretch/>
        </p:blipFill>
        <p:spPr>
          <a:xfrm>
            <a:off x="9413188" y="3544635"/>
            <a:ext cx="2778812" cy="2237211"/>
          </a:xfrm>
          <a:prstGeom prst="rect">
            <a:avLst/>
          </a:prstGeom>
        </p:spPr>
      </p:pic>
      <p:pic>
        <p:nvPicPr>
          <p:cNvPr id="11" name="Picture 10" descr="A picture containing whiteboard&#10;&#10;Description automatically generated">
            <a:extLst>
              <a:ext uri="{FF2B5EF4-FFF2-40B4-BE49-F238E27FC236}">
                <a16:creationId xmlns:a16="http://schemas.microsoft.com/office/drawing/2014/main" id="{839EB48B-1E78-CA65-838F-67E275A1C9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50"/>
          <a:stretch/>
        </p:blipFill>
        <p:spPr>
          <a:xfrm>
            <a:off x="6192493" y="3544635"/>
            <a:ext cx="3105162" cy="2208087"/>
          </a:xfrm>
          <a:prstGeom prst="rect">
            <a:avLst/>
          </a:prstGeom>
        </p:spPr>
      </p:pic>
      <p:pic>
        <p:nvPicPr>
          <p:cNvPr id="13" name="Picture 12">
            <a:extLst>
              <a:ext uri="{FF2B5EF4-FFF2-40B4-BE49-F238E27FC236}">
                <a16:creationId xmlns:a16="http://schemas.microsoft.com/office/drawing/2014/main" id="{6BE88526-2956-8F33-D6FC-0568B684BA5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Lst>
          </a:blip>
          <a:srcRect l="3013"/>
          <a:stretch/>
        </p:blipFill>
        <p:spPr>
          <a:xfrm>
            <a:off x="1" y="3554522"/>
            <a:ext cx="2856265" cy="2212543"/>
          </a:xfrm>
          <a:prstGeom prst="rect">
            <a:avLst/>
          </a:prstGeom>
        </p:spPr>
      </p:pic>
      <p:sp>
        <p:nvSpPr>
          <p:cNvPr id="16" name="TextBox 15">
            <a:extLst>
              <a:ext uri="{FF2B5EF4-FFF2-40B4-BE49-F238E27FC236}">
                <a16:creationId xmlns:a16="http://schemas.microsoft.com/office/drawing/2014/main" id="{A6ABE1DE-FEF4-1858-35E2-55605F178D18}"/>
              </a:ext>
            </a:extLst>
          </p:cNvPr>
          <p:cNvSpPr txBox="1"/>
          <p:nvPr/>
        </p:nvSpPr>
        <p:spPr>
          <a:xfrm>
            <a:off x="271891" y="1811846"/>
            <a:ext cx="11648214" cy="1415772"/>
          </a:xfrm>
          <a:prstGeom prst="rect">
            <a:avLst/>
          </a:prstGeom>
          <a:noFill/>
        </p:spPr>
        <p:txBody>
          <a:bodyPr wrap="square">
            <a:spAutoFit/>
          </a:bodyPr>
          <a:lstStyle/>
          <a:p>
            <a:pPr algn="ctr" defTabSz="457200"/>
            <a:r>
              <a:rPr lang="en-US" sz="3200" b="1">
                <a:solidFill>
                  <a:srgbClr val="5E5E5E"/>
                </a:solidFill>
                <a:latin typeface="Arial" panose="020B0604020202020204" pitchFamily="34" charset="0"/>
                <a:cs typeface="Arial" panose="020B0604020202020204" pitchFamily="34" charset="0"/>
              </a:rPr>
              <a:t>A big Best Buddies </a:t>
            </a:r>
            <a:r>
              <a:rPr lang="en-US" sz="5400" b="1">
                <a:solidFill>
                  <a:srgbClr val="5A3F98"/>
                </a:solidFill>
                <a:latin typeface="Arial" panose="020B0604020202020204" pitchFamily="34" charset="0"/>
                <a:cs typeface="Arial" panose="020B0604020202020204" pitchFamily="34" charset="0"/>
              </a:rPr>
              <a:t>THANK YOU </a:t>
            </a:r>
            <a:r>
              <a:rPr lang="en-US" sz="3200" b="1">
                <a:solidFill>
                  <a:srgbClr val="5E5E5E"/>
                </a:solidFill>
                <a:latin typeface="Arial" panose="020B0604020202020204" pitchFamily="34" charset="0"/>
                <a:cs typeface="Arial" panose="020B0604020202020204" pitchFamily="34" charset="0"/>
              </a:rPr>
              <a:t>to our speech </a:t>
            </a:r>
          </a:p>
          <a:p>
            <a:pPr algn="ctr" defTabSz="457200"/>
            <a:r>
              <a:rPr lang="en-US" sz="3200" b="1">
                <a:solidFill>
                  <a:srgbClr val="5E5E5E"/>
                </a:solidFill>
                <a:latin typeface="Arial" panose="020B0604020202020204" pitchFamily="34" charset="0"/>
                <a:cs typeface="Arial" panose="020B0604020202020204" pitchFamily="34" charset="0"/>
              </a:rPr>
              <a:t>coaches for their support of today’s training!</a:t>
            </a:r>
          </a:p>
        </p:txBody>
      </p:sp>
      <p:pic>
        <p:nvPicPr>
          <p:cNvPr id="17" name="Picture 16" descr="A picture containing text, sign&#10;&#10;Description automatically generated">
            <a:extLst>
              <a:ext uri="{FF2B5EF4-FFF2-40B4-BE49-F238E27FC236}">
                <a16:creationId xmlns:a16="http://schemas.microsoft.com/office/drawing/2014/main" id="{867B2AFD-5636-64AC-93D9-D0EB9F1160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44285" y="327520"/>
            <a:ext cx="1303427" cy="1282945"/>
          </a:xfrm>
          <a:prstGeom prst="rect">
            <a:avLst/>
          </a:prstGeom>
        </p:spPr>
      </p:pic>
      <p:pic>
        <p:nvPicPr>
          <p:cNvPr id="2" name="Picture 1">
            <a:extLst>
              <a:ext uri="{FF2B5EF4-FFF2-40B4-BE49-F238E27FC236}">
                <a16:creationId xmlns:a16="http://schemas.microsoft.com/office/drawing/2014/main" id="{F85C84E7-17EC-335E-3EB0-F409B65045EA}"/>
              </a:ext>
            </a:extLst>
          </p:cNvPr>
          <p:cNvPicPr>
            <a:picLocks noChangeAspect="1"/>
          </p:cNvPicPr>
          <p:nvPr/>
        </p:nvPicPr>
        <p:blipFill rotWithShape="1">
          <a:blip r:embed="rId9">
            <a:extLst>
              <a:ext uri="{28A0092B-C50C-407E-A947-70E740481C1C}">
                <a14:useLocalDpi xmlns:a14="http://schemas.microsoft.com/office/drawing/2010/main" val="0"/>
              </a:ext>
            </a:extLst>
          </a:blip>
          <a:srcRect t="96455"/>
          <a:stretch/>
        </p:blipFill>
        <p:spPr>
          <a:xfrm flipV="1">
            <a:off x="1" y="-10013"/>
            <a:ext cx="12192000" cy="68241"/>
          </a:xfrm>
          <a:prstGeom prst="rect">
            <a:avLst/>
          </a:prstGeom>
        </p:spPr>
      </p:pic>
      <p:pic>
        <p:nvPicPr>
          <p:cNvPr id="3" name="Picture 2">
            <a:extLst>
              <a:ext uri="{FF2B5EF4-FFF2-40B4-BE49-F238E27FC236}">
                <a16:creationId xmlns:a16="http://schemas.microsoft.com/office/drawing/2014/main" id="{16E5C464-088A-2444-F2BF-3DA15D15F9E1}"/>
              </a:ext>
            </a:extLst>
          </p:cNvPr>
          <p:cNvPicPr>
            <a:picLocks noChangeAspect="1"/>
          </p:cNvPicPr>
          <p:nvPr/>
        </p:nvPicPr>
        <p:blipFill rotWithShape="1">
          <a:blip r:embed="rId9">
            <a:extLst>
              <a:ext uri="{28A0092B-C50C-407E-A947-70E740481C1C}">
                <a14:useLocalDpi xmlns:a14="http://schemas.microsoft.com/office/drawing/2010/main" val="0"/>
              </a:ext>
            </a:extLst>
          </a:blip>
          <a:srcRect t="96455"/>
          <a:stretch/>
        </p:blipFill>
        <p:spPr>
          <a:xfrm flipV="1">
            <a:off x="0" y="6792404"/>
            <a:ext cx="12192000" cy="68241"/>
          </a:xfrm>
          <a:prstGeom prst="rect">
            <a:avLst/>
          </a:prstGeom>
        </p:spPr>
      </p:pic>
    </p:spTree>
    <p:extLst>
      <p:ext uri="{BB962C8B-B14F-4D97-AF65-F5344CB8AC3E}">
        <p14:creationId xmlns:p14="http://schemas.microsoft.com/office/powerpoint/2010/main" val="3669824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0C7C03D-74D4-4D14-94C6-B408703E8004}"/>
              </a:ext>
            </a:extLst>
          </p:cNvPr>
          <p:cNvSpPr>
            <a:spLocks noGrp="1"/>
          </p:cNvSpPr>
          <p:nvPr>
            <p:ph type="body" sz="half" idx="2"/>
          </p:nvPr>
        </p:nvSpPr>
        <p:spPr/>
        <p:txBody>
          <a:bodyPr/>
          <a:lstStyle/>
          <a:p>
            <a:r>
              <a:rPr lang="en-US"/>
              <a:t>Your Subtitle Will Go Here</a:t>
            </a:r>
          </a:p>
        </p:txBody>
      </p:sp>
      <p:sp>
        <p:nvSpPr>
          <p:cNvPr id="6" name="Title 5">
            <a:extLst>
              <a:ext uri="{FF2B5EF4-FFF2-40B4-BE49-F238E27FC236}">
                <a16:creationId xmlns:a16="http://schemas.microsoft.com/office/drawing/2014/main" id="{97FA1755-676F-4588-800A-7C8338349087}"/>
              </a:ext>
            </a:extLst>
          </p:cNvPr>
          <p:cNvSpPr>
            <a:spLocks noGrp="1"/>
          </p:cNvSpPr>
          <p:nvPr>
            <p:ph type="title"/>
          </p:nvPr>
        </p:nvSpPr>
        <p:spPr/>
        <p:txBody>
          <a:bodyPr/>
          <a:lstStyle/>
          <a:p>
            <a:r>
              <a:rPr lang="en-US"/>
              <a:t>Keep in </a:t>
            </a:r>
            <a:r>
              <a:rPr lang="en-US" b="1"/>
              <a:t>Touch</a:t>
            </a:r>
          </a:p>
        </p:txBody>
      </p:sp>
      <p:sp>
        <p:nvSpPr>
          <p:cNvPr id="12" name="TextBox 11">
            <a:extLst>
              <a:ext uri="{FF2B5EF4-FFF2-40B4-BE49-F238E27FC236}">
                <a16:creationId xmlns:a16="http://schemas.microsoft.com/office/drawing/2014/main" id="{FE3743FB-46E9-4926-A860-7D551649D47C}"/>
              </a:ext>
            </a:extLst>
          </p:cNvPr>
          <p:cNvSpPr txBox="1"/>
          <p:nvPr/>
        </p:nvSpPr>
        <p:spPr>
          <a:xfrm>
            <a:off x="983040" y="4821277"/>
            <a:ext cx="3193534" cy="584775"/>
          </a:xfrm>
          <a:prstGeom prst="rect">
            <a:avLst/>
          </a:prstGeom>
          <a:noFill/>
        </p:spPr>
        <p:txBody>
          <a:bodyPr wrap="square" lIns="0" tIns="0" rIns="0" bIns="0" rtlCol="0" anchor="ctr">
            <a:spAutoFit/>
          </a:bodyPr>
          <a:lstStyle/>
          <a:p>
            <a:pPr marL="0" marR="0" lvl="0" indent="0" algn="l" defTabSz="914378"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a:ln>
                  <a:noFill/>
                </a:ln>
                <a:solidFill>
                  <a:srgbClr val="593F98"/>
                </a:solidFill>
                <a:effectLst/>
                <a:uLnTx/>
                <a:uFillTx/>
                <a:latin typeface="Arial Regular"/>
                <a:ea typeface="+mn-ea"/>
                <a:cs typeface="+mn-cs"/>
              </a:rPr>
              <a:t>Visit Us</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a:ln>
                  <a:noFill/>
                </a:ln>
                <a:solidFill>
                  <a:srgbClr val="FFFFFF">
                    <a:lumMod val="50000"/>
                  </a:srgbClr>
                </a:solidFill>
                <a:effectLst/>
                <a:uLnTx/>
                <a:uFillTx/>
                <a:latin typeface="Arial Regular"/>
                <a:ea typeface="+mn-ea"/>
                <a:cs typeface="+mn-cs"/>
              </a:rPr>
              <a:t>BESTBUDDIES.ORG</a:t>
            </a:r>
          </a:p>
        </p:txBody>
      </p:sp>
      <p:sp>
        <p:nvSpPr>
          <p:cNvPr id="11" name="TextBox 10">
            <a:extLst>
              <a:ext uri="{FF2B5EF4-FFF2-40B4-BE49-F238E27FC236}">
                <a16:creationId xmlns:a16="http://schemas.microsoft.com/office/drawing/2014/main" id="{EDE8036D-45B3-4796-BA9E-1A562DC4F689}"/>
              </a:ext>
            </a:extLst>
          </p:cNvPr>
          <p:cNvSpPr txBox="1"/>
          <p:nvPr/>
        </p:nvSpPr>
        <p:spPr>
          <a:xfrm>
            <a:off x="983040" y="3972858"/>
            <a:ext cx="3193534" cy="437043"/>
          </a:xfrm>
          <a:prstGeom prst="rect">
            <a:avLst/>
          </a:prstGeom>
          <a:noFill/>
        </p:spPr>
        <p:txBody>
          <a:bodyPr wrap="square" lIns="0" tIns="0" rIns="0" bIns="0" rtlCol="0" anchor="ctr">
            <a:spAutoFit/>
          </a:bodyPr>
          <a:lstStyle/>
          <a:p>
            <a:pPr marL="0" marR="0" lvl="0" indent="0" algn="l" defTabSz="914378"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a:ln>
                  <a:noFill/>
                </a:ln>
                <a:solidFill>
                  <a:srgbClr val="593F98"/>
                </a:solidFill>
                <a:effectLst/>
                <a:uLnTx/>
                <a:uFillTx/>
                <a:latin typeface="Arial Regular"/>
                <a:ea typeface="+mn-ea"/>
                <a:cs typeface="+mn-cs"/>
              </a:rPr>
              <a:t>e-Mail</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Regular"/>
                <a:ea typeface="+mn-ea"/>
                <a:cs typeface="+mn-cs"/>
              </a:rPr>
              <a:t>namelast@bestbuddies.org</a:t>
            </a:r>
          </a:p>
        </p:txBody>
      </p:sp>
      <p:sp>
        <p:nvSpPr>
          <p:cNvPr id="10" name="TextBox 9">
            <a:extLst>
              <a:ext uri="{FF2B5EF4-FFF2-40B4-BE49-F238E27FC236}">
                <a16:creationId xmlns:a16="http://schemas.microsoft.com/office/drawing/2014/main" id="{FE8FE1A3-1AF1-4A57-B959-4DBCD20D0FC2}"/>
              </a:ext>
            </a:extLst>
          </p:cNvPr>
          <p:cNvSpPr txBox="1"/>
          <p:nvPr/>
        </p:nvSpPr>
        <p:spPr>
          <a:xfrm>
            <a:off x="983040" y="2127970"/>
            <a:ext cx="3193534" cy="437043"/>
          </a:xfrm>
          <a:prstGeom prst="rect">
            <a:avLst/>
          </a:prstGeom>
          <a:noFill/>
        </p:spPr>
        <p:txBody>
          <a:bodyPr wrap="square" lIns="0" tIns="0" rIns="0" bIns="0" rtlCol="0" anchor="ctr">
            <a:spAutoFit/>
          </a:bodyPr>
          <a:lstStyle/>
          <a:p>
            <a:pPr marL="0" marR="0" lvl="0" indent="0" algn="l" defTabSz="914378"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a:ln>
                  <a:noFill/>
                </a:ln>
                <a:solidFill>
                  <a:srgbClr val="593F98"/>
                </a:solidFill>
                <a:effectLst/>
                <a:uLnTx/>
                <a:uFillTx/>
                <a:latin typeface="Arial Regular"/>
                <a:ea typeface="+mn-ea"/>
                <a:cs typeface="+mn-cs"/>
              </a:rPr>
              <a:t>Best Buddies Office in State</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Regular"/>
                <a:ea typeface="+mn-ea"/>
                <a:cs typeface="+mn-cs"/>
              </a:rPr>
              <a:t>Company Address</a:t>
            </a:r>
          </a:p>
        </p:txBody>
      </p:sp>
      <p:sp>
        <p:nvSpPr>
          <p:cNvPr id="9" name="TextBox 8">
            <a:extLst>
              <a:ext uri="{FF2B5EF4-FFF2-40B4-BE49-F238E27FC236}">
                <a16:creationId xmlns:a16="http://schemas.microsoft.com/office/drawing/2014/main" id="{B4EE7181-055D-4849-939A-479430F94247}"/>
              </a:ext>
            </a:extLst>
          </p:cNvPr>
          <p:cNvSpPr txBox="1"/>
          <p:nvPr/>
        </p:nvSpPr>
        <p:spPr>
          <a:xfrm>
            <a:off x="983040" y="3050413"/>
            <a:ext cx="3193534" cy="437043"/>
          </a:xfrm>
          <a:prstGeom prst="rect">
            <a:avLst/>
          </a:prstGeom>
          <a:noFill/>
        </p:spPr>
        <p:txBody>
          <a:bodyPr wrap="square" lIns="0" tIns="0" rIns="0" bIns="0" rtlCol="0" anchor="ctr">
            <a:spAutoFit/>
          </a:bodyPr>
          <a:lstStyle/>
          <a:p>
            <a:pPr marL="0" marR="0" lvl="0" indent="0" algn="l" defTabSz="914378"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a:ln>
                  <a:noFill/>
                </a:ln>
                <a:solidFill>
                  <a:srgbClr val="593F98"/>
                </a:solidFill>
                <a:effectLst/>
                <a:uLnTx/>
                <a:uFillTx/>
                <a:latin typeface="Arial Regular"/>
                <a:ea typeface="+mn-ea"/>
                <a:cs typeface="+mn-cs"/>
              </a:rPr>
              <a:t>Phone</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Regular"/>
                <a:ea typeface="+mn-ea"/>
                <a:cs typeface="+mn-cs"/>
              </a:rPr>
              <a:t>000-000-0000</a:t>
            </a:r>
          </a:p>
        </p:txBody>
      </p:sp>
      <p:sp>
        <p:nvSpPr>
          <p:cNvPr id="50" name="Freeform 49"/>
          <p:cNvSpPr>
            <a:spLocks noEditPoints="1"/>
          </p:cNvSpPr>
          <p:nvPr/>
        </p:nvSpPr>
        <p:spPr bwMode="auto">
          <a:xfrm>
            <a:off x="458289" y="2085272"/>
            <a:ext cx="317901" cy="479741"/>
          </a:xfrm>
          <a:custGeom>
            <a:avLst/>
            <a:gdLst/>
            <a:ahLst/>
            <a:cxnLst>
              <a:cxn ang="0">
                <a:pos x="89" y="0"/>
              </a:cxn>
              <a:cxn ang="0">
                <a:pos x="0" y="89"/>
              </a:cxn>
              <a:cxn ang="0">
                <a:pos x="38" y="188"/>
              </a:cxn>
              <a:cxn ang="0">
                <a:pos x="76" y="249"/>
              </a:cxn>
              <a:cxn ang="0">
                <a:pos x="89" y="269"/>
              </a:cxn>
              <a:cxn ang="0">
                <a:pos x="102" y="249"/>
              </a:cxn>
              <a:cxn ang="0">
                <a:pos x="139" y="188"/>
              </a:cxn>
              <a:cxn ang="0">
                <a:pos x="178" y="89"/>
              </a:cxn>
              <a:cxn ang="0">
                <a:pos x="89" y="0"/>
              </a:cxn>
              <a:cxn ang="0">
                <a:pos x="89" y="135"/>
              </a:cxn>
              <a:cxn ang="0">
                <a:pos x="43" y="89"/>
              </a:cxn>
              <a:cxn ang="0">
                <a:pos x="89" y="43"/>
              </a:cxn>
              <a:cxn ang="0">
                <a:pos x="135" y="89"/>
              </a:cxn>
              <a:cxn ang="0">
                <a:pos x="89" y="135"/>
              </a:cxn>
              <a:cxn ang="0">
                <a:pos x="89" y="135"/>
              </a:cxn>
              <a:cxn ang="0">
                <a:pos x="89" y="135"/>
              </a:cxn>
            </a:cxnLst>
            <a:rect l="0" t="0" r="r" b="b"/>
            <a:pathLst>
              <a:path w="178" h="269">
                <a:moveTo>
                  <a:pt x="89" y="0"/>
                </a:moveTo>
                <a:cubicBezTo>
                  <a:pt x="40" y="0"/>
                  <a:pt x="0" y="40"/>
                  <a:pt x="0" y="89"/>
                </a:cubicBezTo>
                <a:cubicBezTo>
                  <a:pt x="0" y="109"/>
                  <a:pt x="13" y="141"/>
                  <a:pt x="38" y="188"/>
                </a:cubicBezTo>
                <a:cubicBezTo>
                  <a:pt x="57" y="220"/>
                  <a:pt x="75" y="248"/>
                  <a:pt x="76" y="249"/>
                </a:cubicBezTo>
                <a:cubicBezTo>
                  <a:pt x="89" y="269"/>
                  <a:pt x="89" y="269"/>
                  <a:pt x="89" y="269"/>
                </a:cubicBezTo>
                <a:cubicBezTo>
                  <a:pt x="102" y="249"/>
                  <a:pt x="102" y="249"/>
                  <a:pt x="102" y="249"/>
                </a:cubicBezTo>
                <a:cubicBezTo>
                  <a:pt x="103" y="248"/>
                  <a:pt x="121" y="220"/>
                  <a:pt x="139" y="188"/>
                </a:cubicBezTo>
                <a:cubicBezTo>
                  <a:pt x="165" y="141"/>
                  <a:pt x="178" y="109"/>
                  <a:pt x="178" y="89"/>
                </a:cubicBezTo>
                <a:cubicBezTo>
                  <a:pt x="178" y="40"/>
                  <a:pt x="138" y="0"/>
                  <a:pt x="89" y="0"/>
                </a:cubicBezTo>
                <a:close/>
                <a:moveTo>
                  <a:pt x="89" y="135"/>
                </a:moveTo>
                <a:cubicBezTo>
                  <a:pt x="63" y="135"/>
                  <a:pt x="43" y="114"/>
                  <a:pt x="43" y="89"/>
                </a:cubicBezTo>
                <a:cubicBezTo>
                  <a:pt x="43" y="63"/>
                  <a:pt x="63" y="43"/>
                  <a:pt x="89" y="43"/>
                </a:cubicBezTo>
                <a:cubicBezTo>
                  <a:pt x="114" y="43"/>
                  <a:pt x="135" y="63"/>
                  <a:pt x="135" y="89"/>
                </a:cubicBezTo>
                <a:cubicBezTo>
                  <a:pt x="135" y="114"/>
                  <a:pt x="114" y="135"/>
                  <a:pt x="89" y="135"/>
                </a:cubicBezTo>
                <a:close/>
                <a:moveTo>
                  <a:pt x="89" y="135"/>
                </a:moveTo>
                <a:cubicBezTo>
                  <a:pt x="89" y="135"/>
                  <a:pt x="89" y="135"/>
                  <a:pt x="89" y="135"/>
                </a:cubicBezTo>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Arial Regular"/>
              <a:ea typeface="+mn-ea"/>
              <a:cs typeface="+mn-cs"/>
            </a:endParaRPr>
          </a:p>
        </p:txBody>
      </p:sp>
      <p:sp>
        <p:nvSpPr>
          <p:cNvPr id="51" name="Freeform 50"/>
          <p:cNvSpPr>
            <a:spLocks noEditPoints="1"/>
          </p:cNvSpPr>
          <p:nvPr/>
        </p:nvSpPr>
        <p:spPr bwMode="auto">
          <a:xfrm>
            <a:off x="371587" y="3004356"/>
            <a:ext cx="419378" cy="473241"/>
          </a:xfrm>
          <a:custGeom>
            <a:avLst/>
            <a:gdLst/>
            <a:ahLst/>
            <a:cxnLst>
              <a:cxn ang="0">
                <a:pos x="256" y="248"/>
              </a:cxn>
              <a:cxn ang="0">
                <a:pos x="247" y="253"/>
              </a:cxn>
              <a:cxn ang="0">
                <a:pos x="242" y="244"/>
              </a:cxn>
              <a:cxn ang="0">
                <a:pos x="236" y="204"/>
              </a:cxn>
              <a:cxn ang="0">
                <a:pos x="214" y="199"/>
              </a:cxn>
              <a:cxn ang="0">
                <a:pos x="171" y="236"/>
              </a:cxn>
              <a:cxn ang="0">
                <a:pos x="127" y="281"/>
              </a:cxn>
              <a:cxn ang="0">
                <a:pos x="68" y="299"/>
              </a:cxn>
              <a:cxn ang="0">
                <a:pos x="62" y="298"/>
              </a:cxn>
              <a:cxn ang="0">
                <a:pos x="12" y="274"/>
              </a:cxn>
              <a:cxn ang="0">
                <a:pos x="16" y="225"/>
              </a:cxn>
              <a:cxn ang="0">
                <a:pos x="9" y="215"/>
              </a:cxn>
              <a:cxn ang="0">
                <a:pos x="12" y="191"/>
              </a:cxn>
              <a:cxn ang="0">
                <a:pos x="60" y="154"/>
              </a:cxn>
              <a:cxn ang="0">
                <a:pos x="71" y="151"/>
              </a:cxn>
              <a:cxn ang="0">
                <a:pos x="84" y="158"/>
              </a:cxn>
              <a:cxn ang="0">
                <a:pos x="102" y="181"/>
              </a:cxn>
              <a:cxn ang="0">
                <a:pos x="150" y="146"/>
              </a:cxn>
              <a:cxn ang="0">
                <a:pos x="184" y="98"/>
              </a:cxn>
              <a:cxn ang="0">
                <a:pos x="161" y="79"/>
              </a:cxn>
              <a:cxn ang="0">
                <a:pos x="158" y="56"/>
              </a:cxn>
              <a:cxn ang="0">
                <a:pos x="194" y="7"/>
              </a:cxn>
              <a:cxn ang="0">
                <a:pos x="208" y="0"/>
              </a:cxn>
              <a:cxn ang="0">
                <a:pos x="218" y="3"/>
              </a:cxn>
              <a:cxn ang="0">
                <a:pos x="246" y="25"/>
              </a:cxn>
              <a:cxn ang="0">
                <a:pos x="246" y="25"/>
              </a:cxn>
              <a:cxn ang="0">
                <a:pos x="247" y="25"/>
              </a:cxn>
              <a:cxn ang="0">
                <a:pos x="247" y="26"/>
              </a:cxn>
              <a:cxn ang="0">
                <a:pos x="247" y="26"/>
              </a:cxn>
              <a:cxn ang="0">
                <a:pos x="248" y="27"/>
              </a:cxn>
              <a:cxn ang="0">
                <a:pos x="248" y="27"/>
              </a:cxn>
              <a:cxn ang="0">
                <a:pos x="249" y="29"/>
              </a:cxn>
              <a:cxn ang="0">
                <a:pos x="249" y="29"/>
              </a:cxn>
              <a:cxn ang="0">
                <a:pos x="181" y="178"/>
              </a:cxn>
              <a:cxn ang="0">
                <a:pos x="49" y="248"/>
              </a:cxn>
              <a:cxn ang="0">
                <a:pos x="49" y="248"/>
              </a:cxn>
              <a:cxn ang="0">
                <a:pos x="34" y="246"/>
              </a:cxn>
              <a:cxn ang="0">
                <a:pos x="34" y="246"/>
              </a:cxn>
              <a:cxn ang="0">
                <a:pos x="33" y="246"/>
              </a:cxn>
              <a:cxn ang="0">
                <a:pos x="32" y="246"/>
              </a:cxn>
              <a:cxn ang="0">
                <a:pos x="32" y="245"/>
              </a:cxn>
              <a:cxn ang="0">
                <a:pos x="31" y="245"/>
              </a:cxn>
              <a:cxn ang="0">
                <a:pos x="31" y="244"/>
              </a:cxn>
              <a:cxn ang="0">
                <a:pos x="30" y="244"/>
              </a:cxn>
              <a:cxn ang="0">
                <a:pos x="30" y="244"/>
              </a:cxn>
              <a:cxn ang="0">
                <a:pos x="26" y="238"/>
              </a:cxn>
              <a:cxn ang="0">
                <a:pos x="24" y="266"/>
              </a:cxn>
              <a:cxn ang="0">
                <a:pos x="120" y="269"/>
              </a:cxn>
              <a:cxn ang="0">
                <a:pos x="159" y="228"/>
              </a:cxn>
              <a:cxn ang="0">
                <a:pos x="212" y="184"/>
              </a:cxn>
              <a:cxn ang="0">
                <a:pos x="247" y="194"/>
              </a:cxn>
              <a:cxn ang="0">
                <a:pos x="256" y="248"/>
              </a:cxn>
              <a:cxn ang="0">
                <a:pos x="256" y="248"/>
              </a:cxn>
              <a:cxn ang="0">
                <a:pos x="256" y="248"/>
              </a:cxn>
            </a:cxnLst>
            <a:rect l="0" t="0" r="r" b="b"/>
            <a:pathLst>
              <a:path w="265" h="299">
                <a:moveTo>
                  <a:pt x="256" y="248"/>
                </a:moveTo>
                <a:cubicBezTo>
                  <a:pt x="255" y="252"/>
                  <a:pt x="251" y="254"/>
                  <a:pt x="247" y="253"/>
                </a:cubicBezTo>
                <a:cubicBezTo>
                  <a:pt x="243" y="252"/>
                  <a:pt x="241" y="248"/>
                  <a:pt x="242" y="244"/>
                </a:cubicBezTo>
                <a:cubicBezTo>
                  <a:pt x="246" y="227"/>
                  <a:pt x="244" y="212"/>
                  <a:pt x="236" y="204"/>
                </a:cubicBezTo>
                <a:cubicBezTo>
                  <a:pt x="231" y="199"/>
                  <a:pt x="224" y="197"/>
                  <a:pt x="214" y="199"/>
                </a:cubicBezTo>
                <a:cubicBezTo>
                  <a:pt x="196" y="202"/>
                  <a:pt x="184" y="218"/>
                  <a:pt x="171" y="236"/>
                </a:cubicBezTo>
                <a:cubicBezTo>
                  <a:pt x="159" y="252"/>
                  <a:pt x="146" y="269"/>
                  <a:pt x="127" y="281"/>
                </a:cubicBezTo>
                <a:cubicBezTo>
                  <a:pt x="109" y="292"/>
                  <a:pt x="88" y="299"/>
                  <a:pt x="68" y="299"/>
                </a:cubicBezTo>
                <a:cubicBezTo>
                  <a:pt x="66" y="299"/>
                  <a:pt x="64" y="299"/>
                  <a:pt x="62" y="298"/>
                </a:cubicBezTo>
                <a:cubicBezTo>
                  <a:pt x="40" y="297"/>
                  <a:pt x="22" y="288"/>
                  <a:pt x="12" y="274"/>
                </a:cubicBezTo>
                <a:cubicBezTo>
                  <a:pt x="0" y="256"/>
                  <a:pt x="7" y="238"/>
                  <a:pt x="16" y="225"/>
                </a:cubicBezTo>
                <a:cubicBezTo>
                  <a:pt x="9" y="215"/>
                  <a:pt x="9" y="215"/>
                  <a:pt x="9" y="215"/>
                </a:cubicBezTo>
                <a:cubicBezTo>
                  <a:pt x="3" y="208"/>
                  <a:pt x="5" y="197"/>
                  <a:pt x="12" y="191"/>
                </a:cubicBezTo>
                <a:cubicBezTo>
                  <a:pt x="60" y="154"/>
                  <a:pt x="60" y="154"/>
                  <a:pt x="60" y="154"/>
                </a:cubicBezTo>
                <a:cubicBezTo>
                  <a:pt x="63" y="152"/>
                  <a:pt x="67" y="151"/>
                  <a:pt x="71" y="151"/>
                </a:cubicBezTo>
                <a:cubicBezTo>
                  <a:pt x="76" y="151"/>
                  <a:pt x="81" y="153"/>
                  <a:pt x="84" y="158"/>
                </a:cubicBezTo>
                <a:cubicBezTo>
                  <a:pt x="102" y="181"/>
                  <a:pt x="102" y="181"/>
                  <a:pt x="102" y="181"/>
                </a:cubicBezTo>
                <a:cubicBezTo>
                  <a:pt x="116" y="175"/>
                  <a:pt x="132" y="164"/>
                  <a:pt x="150" y="146"/>
                </a:cubicBezTo>
                <a:cubicBezTo>
                  <a:pt x="168" y="128"/>
                  <a:pt x="178" y="112"/>
                  <a:pt x="184" y="98"/>
                </a:cubicBezTo>
                <a:cubicBezTo>
                  <a:pt x="161" y="79"/>
                  <a:pt x="161" y="79"/>
                  <a:pt x="161" y="79"/>
                </a:cubicBezTo>
                <a:cubicBezTo>
                  <a:pt x="153" y="74"/>
                  <a:pt x="152" y="63"/>
                  <a:pt x="158" y="56"/>
                </a:cubicBezTo>
                <a:cubicBezTo>
                  <a:pt x="194" y="7"/>
                  <a:pt x="194" y="7"/>
                  <a:pt x="194" y="7"/>
                </a:cubicBezTo>
                <a:cubicBezTo>
                  <a:pt x="197" y="2"/>
                  <a:pt x="202" y="0"/>
                  <a:pt x="208" y="0"/>
                </a:cubicBezTo>
                <a:cubicBezTo>
                  <a:pt x="212" y="0"/>
                  <a:pt x="215" y="1"/>
                  <a:pt x="218" y="3"/>
                </a:cubicBezTo>
                <a:cubicBezTo>
                  <a:pt x="246" y="25"/>
                  <a:pt x="246" y="25"/>
                  <a:pt x="246" y="25"/>
                </a:cubicBezTo>
                <a:cubicBezTo>
                  <a:pt x="246" y="25"/>
                  <a:pt x="246" y="25"/>
                  <a:pt x="246" y="25"/>
                </a:cubicBezTo>
                <a:cubicBezTo>
                  <a:pt x="246" y="25"/>
                  <a:pt x="246" y="25"/>
                  <a:pt x="247" y="25"/>
                </a:cubicBezTo>
                <a:cubicBezTo>
                  <a:pt x="247" y="26"/>
                  <a:pt x="247" y="26"/>
                  <a:pt x="247" y="26"/>
                </a:cubicBezTo>
                <a:cubicBezTo>
                  <a:pt x="247" y="26"/>
                  <a:pt x="247" y="26"/>
                  <a:pt x="247" y="26"/>
                </a:cubicBezTo>
                <a:cubicBezTo>
                  <a:pt x="248" y="27"/>
                  <a:pt x="248" y="27"/>
                  <a:pt x="248" y="27"/>
                </a:cubicBezTo>
                <a:cubicBezTo>
                  <a:pt x="248" y="27"/>
                  <a:pt x="248" y="27"/>
                  <a:pt x="248" y="27"/>
                </a:cubicBezTo>
                <a:cubicBezTo>
                  <a:pt x="248" y="28"/>
                  <a:pt x="248" y="28"/>
                  <a:pt x="249" y="29"/>
                </a:cubicBezTo>
                <a:cubicBezTo>
                  <a:pt x="249" y="29"/>
                  <a:pt x="249" y="29"/>
                  <a:pt x="249" y="29"/>
                </a:cubicBezTo>
                <a:cubicBezTo>
                  <a:pt x="249" y="31"/>
                  <a:pt x="265" y="93"/>
                  <a:pt x="181" y="178"/>
                </a:cubicBezTo>
                <a:cubicBezTo>
                  <a:pt x="121" y="239"/>
                  <a:pt x="72" y="248"/>
                  <a:pt x="49" y="248"/>
                </a:cubicBezTo>
                <a:cubicBezTo>
                  <a:pt x="49" y="248"/>
                  <a:pt x="49" y="248"/>
                  <a:pt x="49" y="248"/>
                </a:cubicBezTo>
                <a:cubicBezTo>
                  <a:pt x="40" y="248"/>
                  <a:pt x="34" y="246"/>
                  <a:pt x="34" y="246"/>
                </a:cubicBezTo>
                <a:cubicBezTo>
                  <a:pt x="34" y="246"/>
                  <a:pt x="34" y="246"/>
                  <a:pt x="34" y="246"/>
                </a:cubicBezTo>
                <a:cubicBezTo>
                  <a:pt x="33" y="246"/>
                  <a:pt x="33" y="246"/>
                  <a:pt x="33" y="246"/>
                </a:cubicBezTo>
                <a:cubicBezTo>
                  <a:pt x="33" y="246"/>
                  <a:pt x="33" y="246"/>
                  <a:pt x="32" y="246"/>
                </a:cubicBezTo>
                <a:cubicBezTo>
                  <a:pt x="32" y="245"/>
                  <a:pt x="32" y="245"/>
                  <a:pt x="32" y="245"/>
                </a:cubicBezTo>
                <a:cubicBezTo>
                  <a:pt x="31" y="245"/>
                  <a:pt x="31" y="245"/>
                  <a:pt x="31" y="245"/>
                </a:cubicBezTo>
                <a:cubicBezTo>
                  <a:pt x="31" y="245"/>
                  <a:pt x="31" y="244"/>
                  <a:pt x="31" y="244"/>
                </a:cubicBezTo>
                <a:cubicBezTo>
                  <a:pt x="30" y="244"/>
                  <a:pt x="30" y="244"/>
                  <a:pt x="30" y="244"/>
                </a:cubicBezTo>
                <a:cubicBezTo>
                  <a:pt x="30" y="244"/>
                  <a:pt x="30" y="244"/>
                  <a:pt x="30" y="244"/>
                </a:cubicBezTo>
                <a:cubicBezTo>
                  <a:pt x="26" y="238"/>
                  <a:pt x="26" y="238"/>
                  <a:pt x="26" y="238"/>
                </a:cubicBezTo>
                <a:cubicBezTo>
                  <a:pt x="21" y="245"/>
                  <a:pt x="17" y="256"/>
                  <a:pt x="24" y="266"/>
                </a:cubicBezTo>
                <a:cubicBezTo>
                  <a:pt x="38" y="286"/>
                  <a:pt x="82" y="292"/>
                  <a:pt x="120" y="269"/>
                </a:cubicBezTo>
                <a:cubicBezTo>
                  <a:pt x="136" y="258"/>
                  <a:pt x="148" y="243"/>
                  <a:pt x="159" y="228"/>
                </a:cubicBezTo>
                <a:cubicBezTo>
                  <a:pt x="174" y="208"/>
                  <a:pt x="188" y="189"/>
                  <a:pt x="212" y="184"/>
                </a:cubicBezTo>
                <a:cubicBezTo>
                  <a:pt x="226" y="182"/>
                  <a:pt x="238" y="185"/>
                  <a:pt x="247" y="194"/>
                </a:cubicBezTo>
                <a:cubicBezTo>
                  <a:pt x="258" y="206"/>
                  <a:pt x="261" y="226"/>
                  <a:pt x="256" y="248"/>
                </a:cubicBezTo>
                <a:close/>
                <a:moveTo>
                  <a:pt x="256" y="248"/>
                </a:moveTo>
                <a:cubicBezTo>
                  <a:pt x="256" y="248"/>
                  <a:pt x="256" y="248"/>
                  <a:pt x="256" y="248"/>
                </a:cubicBezTo>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FD1C3"/>
              </a:solidFill>
              <a:effectLst/>
              <a:uLnTx/>
              <a:uFillTx/>
              <a:latin typeface="Arial Regular"/>
              <a:ea typeface="+mn-ea"/>
              <a:cs typeface="+mn-cs"/>
            </a:endParaRPr>
          </a:p>
        </p:txBody>
      </p:sp>
      <p:sp>
        <p:nvSpPr>
          <p:cNvPr id="53" name="Freeform 143"/>
          <p:cNvSpPr>
            <a:spLocks noEditPoints="1"/>
          </p:cNvSpPr>
          <p:nvPr/>
        </p:nvSpPr>
        <p:spPr bwMode="auto">
          <a:xfrm>
            <a:off x="378994" y="4070070"/>
            <a:ext cx="445965" cy="294023"/>
          </a:xfrm>
          <a:custGeom>
            <a:avLst/>
            <a:gdLst/>
            <a:ahLst/>
            <a:cxnLst>
              <a:cxn ang="0">
                <a:pos x="107" y="0"/>
              </a:cxn>
              <a:cxn ang="0">
                <a:pos x="15" y="0"/>
              </a:cxn>
              <a:cxn ang="0">
                <a:pos x="0" y="16"/>
              </a:cxn>
              <a:cxn ang="0">
                <a:pos x="0" y="65"/>
              </a:cxn>
              <a:cxn ang="0">
                <a:pos x="15" y="81"/>
              </a:cxn>
              <a:cxn ang="0">
                <a:pos x="107" y="81"/>
              </a:cxn>
              <a:cxn ang="0">
                <a:pos x="123" y="65"/>
              </a:cxn>
              <a:cxn ang="0">
                <a:pos x="123" y="16"/>
              </a:cxn>
              <a:cxn ang="0">
                <a:pos x="107" y="0"/>
              </a:cxn>
              <a:cxn ang="0">
                <a:pos x="8" y="20"/>
              </a:cxn>
              <a:cxn ang="0">
                <a:pos x="34" y="41"/>
              </a:cxn>
              <a:cxn ang="0">
                <a:pos x="8" y="61"/>
              </a:cxn>
              <a:cxn ang="0">
                <a:pos x="8" y="20"/>
              </a:cxn>
              <a:cxn ang="0">
                <a:pos x="115" y="65"/>
              </a:cxn>
              <a:cxn ang="0">
                <a:pos x="107" y="73"/>
              </a:cxn>
              <a:cxn ang="0">
                <a:pos x="15" y="73"/>
              </a:cxn>
              <a:cxn ang="0">
                <a:pos x="8" y="65"/>
              </a:cxn>
              <a:cxn ang="0">
                <a:pos x="38" y="43"/>
              </a:cxn>
              <a:cxn ang="0">
                <a:pos x="54" y="56"/>
              </a:cxn>
              <a:cxn ang="0">
                <a:pos x="61" y="58"/>
              </a:cxn>
              <a:cxn ang="0">
                <a:pos x="68" y="56"/>
              </a:cxn>
              <a:cxn ang="0">
                <a:pos x="85" y="43"/>
              </a:cxn>
              <a:cxn ang="0">
                <a:pos x="115" y="65"/>
              </a:cxn>
              <a:cxn ang="0">
                <a:pos x="115" y="61"/>
              </a:cxn>
              <a:cxn ang="0">
                <a:pos x="88" y="41"/>
              </a:cxn>
              <a:cxn ang="0">
                <a:pos x="115" y="20"/>
              </a:cxn>
              <a:cxn ang="0">
                <a:pos x="115" y="61"/>
              </a:cxn>
              <a:cxn ang="0">
                <a:pos x="66" y="52"/>
              </a:cxn>
              <a:cxn ang="0">
                <a:pos x="61" y="54"/>
              </a:cxn>
              <a:cxn ang="0">
                <a:pos x="57" y="52"/>
              </a:cxn>
              <a:cxn ang="0">
                <a:pos x="41" y="41"/>
              </a:cxn>
              <a:cxn ang="0">
                <a:pos x="38" y="38"/>
              </a:cxn>
              <a:cxn ang="0">
                <a:pos x="8" y="16"/>
              </a:cxn>
              <a:cxn ang="0">
                <a:pos x="15" y="8"/>
              </a:cxn>
              <a:cxn ang="0">
                <a:pos x="107" y="8"/>
              </a:cxn>
              <a:cxn ang="0">
                <a:pos x="115" y="16"/>
              </a:cxn>
              <a:cxn ang="0">
                <a:pos x="66" y="52"/>
              </a:cxn>
              <a:cxn ang="0">
                <a:pos x="66" y="52"/>
              </a:cxn>
              <a:cxn ang="0">
                <a:pos x="66" y="52"/>
              </a:cxn>
            </a:cxnLst>
            <a:rect l="0" t="0" r="r" b="b"/>
            <a:pathLst>
              <a:path w="123" h="81">
                <a:moveTo>
                  <a:pt x="107" y="0"/>
                </a:moveTo>
                <a:cubicBezTo>
                  <a:pt x="15" y="0"/>
                  <a:pt x="15" y="0"/>
                  <a:pt x="15" y="0"/>
                </a:cubicBezTo>
                <a:cubicBezTo>
                  <a:pt x="7" y="0"/>
                  <a:pt x="0" y="7"/>
                  <a:pt x="0" y="16"/>
                </a:cubicBezTo>
                <a:cubicBezTo>
                  <a:pt x="0" y="65"/>
                  <a:pt x="0" y="65"/>
                  <a:pt x="0" y="65"/>
                </a:cubicBezTo>
                <a:cubicBezTo>
                  <a:pt x="0" y="74"/>
                  <a:pt x="7" y="81"/>
                  <a:pt x="15" y="81"/>
                </a:cubicBezTo>
                <a:cubicBezTo>
                  <a:pt x="107" y="81"/>
                  <a:pt x="107" y="81"/>
                  <a:pt x="107" y="81"/>
                </a:cubicBezTo>
                <a:cubicBezTo>
                  <a:pt x="116" y="81"/>
                  <a:pt x="123" y="74"/>
                  <a:pt x="123" y="65"/>
                </a:cubicBezTo>
                <a:cubicBezTo>
                  <a:pt x="123" y="16"/>
                  <a:pt x="123" y="16"/>
                  <a:pt x="123" y="16"/>
                </a:cubicBezTo>
                <a:cubicBezTo>
                  <a:pt x="123" y="7"/>
                  <a:pt x="116" y="0"/>
                  <a:pt x="107" y="0"/>
                </a:cubicBezTo>
                <a:close/>
                <a:moveTo>
                  <a:pt x="8" y="20"/>
                </a:moveTo>
                <a:cubicBezTo>
                  <a:pt x="34" y="41"/>
                  <a:pt x="34" y="41"/>
                  <a:pt x="34" y="41"/>
                </a:cubicBezTo>
                <a:cubicBezTo>
                  <a:pt x="8" y="61"/>
                  <a:pt x="8" y="61"/>
                  <a:pt x="8" y="61"/>
                </a:cubicBezTo>
                <a:lnTo>
                  <a:pt x="8" y="20"/>
                </a:lnTo>
                <a:close/>
                <a:moveTo>
                  <a:pt x="115" y="65"/>
                </a:moveTo>
                <a:cubicBezTo>
                  <a:pt x="115" y="70"/>
                  <a:pt x="112" y="73"/>
                  <a:pt x="107" y="73"/>
                </a:cubicBezTo>
                <a:cubicBezTo>
                  <a:pt x="15" y="73"/>
                  <a:pt x="15" y="73"/>
                  <a:pt x="15" y="73"/>
                </a:cubicBezTo>
                <a:cubicBezTo>
                  <a:pt x="11" y="73"/>
                  <a:pt x="8" y="70"/>
                  <a:pt x="8" y="65"/>
                </a:cubicBezTo>
                <a:cubicBezTo>
                  <a:pt x="38" y="43"/>
                  <a:pt x="38" y="43"/>
                  <a:pt x="38" y="43"/>
                </a:cubicBezTo>
                <a:cubicBezTo>
                  <a:pt x="54" y="56"/>
                  <a:pt x="54" y="56"/>
                  <a:pt x="54" y="56"/>
                </a:cubicBezTo>
                <a:cubicBezTo>
                  <a:pt x="56" y="57"/>
                  <a:pt x="59" y="58"/>
                  <a:pt x="61" y="58"/>
                </a:cubicBezTo>
                <a:cubicBezTo>
                  <a:pt x="64" y="58"/>
                  <a:pt x="66" y="57"/>
                  <a:pt x="68" y="56"/>
                </a:cubicBezTo>
                <a:cubicBezTo>
                  <a:pt x="85" y="43"/>
                  <a:pt x="85" y="43"/>
                  <a:pt x="85" y="43"/>
                </a:cubicBezTo>
                <a:lnTo>
                  <a:pt x="115" y="65"/>
                </a:lnTo>
                <a:close/>
                <a:moveTo>
                  <a:pt x="115" y="61"/>
                </a:moveTo>
                <a:cubicBezTo>
                  <a:pt x="88" y="41"/>
                  <a:pt x="88" y="41"/>
                  <a:pt x="88" y="41"/>
                </a:cubicBezTo>
                <a:cubicBezTo>
                  <a:pt x="115" y="20"/>
                  <a:pt x="115" y="20"/>
                  <a:pt x="115" y="20"/>
                </a:cubicBezTo>
                <a:lnTo>
                  <a:pt x="115" y="61"/>
                </a:lnTo>
                <a:close/>
                <a:moveTo>
                  <a:pt x="66" y="52"/>
                </a:moveTo>
                <a:cubicBezTo>
                  <a:pt x="65" y="53"/>
                  <a:pt x="63" y="54"/>
                  <a:pt x="61" y="54"/>
                </a:cubicBezTo>
                <a:cubicBezTo>
                  <a:pt x="60" y="54"/>
                  <a:pt x="58" y="53"/>
                  <a:pt x="57" y="52"/>
                </a:cubicBezTo>
                <a:cubicBezTo>
                  <a:pt x="41" y="41"/>
                  <a:pt x="41" y="41"/>
                  <a:pt x="41" y="41"/>
                </a:cubicBezTo>
                <a:cubicBezTo>
                  <a:pt x="38" y="38"/>
                  <a:pt x="38" y="38"/>
                  <a:pt x="38" y="38"/>
                </a:cubicBezTo>
                <a:cubicBezTo>
                  <a:pt x="8" y="16"/>
                  <a:pt x="8" y="16"/>
                  <a:pt x="8" y="16"/>
                </a:cubicBezTo>
                <a:cubicBezTo>
                  <a:pt x="8" y="11"/>
                  <a:pt x="11" y="8"/>
                  <a:pt x="15" y="8"/>
                </a:cubicBezTo>
                <a:cubicBezTo>
                  <a:pt x="107" y="8"/>
                  <a:pt x="107" y="8"/>
                  <a:pt x="107" y="8"/>
                </a:cubicBezTo>
                <a:cubicBezTo>
                  <a:pt x="112" y="8"/>
                  <a:pt x="115" y="11"/>
                  <a:pt x="115" y="16"/>
                </a:cubicBezTo>
                <a:lnTo>
                  <a:pt x="66" y="52"/>
                </a:lnTo>
                <a:close/>
                <a:moveTo>
                  <a:pt x="66" y="52"/>
                </a:moveTo>
                <a:cubicBezTo>
                  <a:pt x="66" y="52"/>
                  <a:pt x="66" y="52"/>
                  <a:pt x="66" y="52"/>
                </a:cubicBezTo>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96CA"/>
              </a:solidFill>
              <a:effectLst/>
              <a:uLnTx/>
              <a:uFillTx/>
              <a:latin typeface="Arial Regular"/>
              <a:ea typeface="+mn-ea"/>
              <a:cs typeface="+mn-cs"/>
            </a:endParaRPr>
          </a:p>
        </p:txBody>
      </p:sp>
      <p:grpSp>
        <p:nvGrpSpPr>
          <p:cNvPr id="58" name="Group 57"/>
          <p:cNvGrpSpPr/>
          <p:nvPr/>
        </p:nvGrpSpPr>
        <p:grpSpPr>
          <a:xfrm>
            <a:off x="374391" y="4886301"/>
            <a:ext cx="418100" cy="418100"/>
            <a:chOff x="3721100" y="6330951"/>
            <a:chExt cx="530225" cy="530225"/>
          </a:xfrm>
          <a:solidFill>
            <a:schemeClr val="accent5"/>
          </a:solidFill>
        </p:grpSpPr>
        <p:sp>
          <p:nvSpPr>
            <p:cNvPr id="59" name="Freeform 58"/>
            <p:cNvSpPr>
              <a:spLocks noEditPoints="1"/>
            </p:cNvSpPr>
            <p:nvPr/>
          </p:nvSpPr>
          <p:spPr bwMode="auto">
            <a:xfrm>
              <a:off x="3959225" y="6383338"/>
              <a:ext cx="292100" cy="469900"/>
            </a:xfrm>
            <a:custGeom>
              <a:avLst/>
              <a:gdLst/>
              <a:ahLst/>
              <a:cxnLst>
                <a:cxn ang="0">
                  <a:pos x="126" y="33"/>
                </a:cxn>
                <a:cxn ang="0">
                  <a:pos x="122" y="34"/>
                </a:cxn>
                <a:cxn ang="0">
                  <a:pos x="101" y="36"/>
                </a:cxn>
                <a:cxn ang="0">
                  <a:pos x="95" y="46"/>
                </a:cxn>
                <a:cxn ang="0">
                  <a:pos x="90" y="44"/>
                </a:cxn>
                <a:cxn ang="0">
                  <a:pos x="73" y="29"/>
                </a:cxn>
                <a:cxn ang="0">
                  <a:pos x="70" y="21"/>
                </a:cxn>
                <a:cxn ang="0">
                  <a:pos x="67" y="12"/>
                </a:cxn>
                <a:cxn ang="0">
                  <a:pos x="56" y="2"/>
                </a:cxn>
                <a:cxn ang="0">
                  <a:pos x="43" y="0"/>
                </a:cxn>
                <a:cxn ang="0">
                  <a:pos x="43" y="6"/>
                </a:cxn>
                <a:cxn ang="0">
                  <a:pos x="56" y="18"/>
                </a:cxn>
                <a:cxn ang="0">
                  <a:pos x="62" y="25"/>
                </a:cxn>
                <a:cxn ang="0">
                  <a:pos x="55" y="29"/>
                </a:cxn>
                <a:cxn ang="0">
                  <a:pos x="49" y="27"/>
                </a:cxn>
                <a:cxn ang="0">
                  <a:pos x="41" y="24"/>
                </a:cxn>
                <a:cxn ang="0">
                  <a:pos x="41" y="17"/>
                </a:cxn>
                <a:cxn ang="0">
                  <a:pos x="30" y="12"/>
                </a:cxn>
                <a:cxn ang="0">
                  <a:pos x="27" y="28"/>
                </a:cxn>
                <a:cxn ang="0">
                  <a:pos x="15" y="31"/>
                </a:cxn>
                <a:cxn ang="0">
                  <a:pos x="17" y="40"/>
                </a:cxn>
                <a:cxn ang="0">
                  <a:pos x="31" y="42"/>
                </a:cxn>
                <a:cxn ang="0">
                  <a:pos x="34" y="28"/>
                </a:cxn>
                <a:cxn ang="0">
                  <a:pos x="45" y="30"/>
                </a:cxn>
                <a:cxn ang="0">
                  <a:pos x="51" y="33"/>
                </a:cxn>
                <a:cxn ang="0">
                  <a:pos x="60" y="33"/>
                </a:cxn>
                <a:cxn ang="0">
                  <a:pos x="66" y="45"/>
                </a:cxn>
                <a:cxn ang="0">
                  <a:pos x="82" y="62"/>
                </a:cxn>
                <a:cxn ang="0">
                  <a:pos x="81" y="68"/>
                </a:cxn>
                <a:cxn ang="0">
                  <a:pos x="68" y="66"/>
                </a:cxn>
                <a:cxn ang="0">
                  <a:pos x="45" y="78"/>
                </a:cxn>
                <a:cxn ang="0">
                  <a:pos x="29" y="97"/>
                </a:cxn>
                <a:cxn ang="0">
                  <a:pos x="27" y="106"/>
                </a:cxn>
                <a:cxn ang="0">
                  <a:pos x="21" y="106"/>
                </a:cxn>
                <a:cxn ang="0">
                  <a:pos x="11" y="101"/>
                </a:cxn>
                <a:cxn ang="0">
                  <a:pos x="0" y="106"/>
                </a:cxn>
                <a:cxn ang="0">
                  <a:pos x="3" y="117"/>
                </a:cxn>
                <a:cxn ang="0">
                  <a:pos x="7" y="112"/>
                </a:cxn>
                <a:cxn ang="0">
                  <a:pos x="15" y="111"/>
                </a:cxn>
                <a:cxn ang="0">
                  <a:pos x="15" y="121"/>
                </a:cxn>
                <a:cxn ang="0">
                  <a:pos x="21" y="123"/>
                </a:cxn>
                <a:cxn ang="0">
                  <a:pos x="28" y="131"/>
                </a:cxn>
                <a:cxn ang="0">
                  <a:pos x="39" y="128"/>
                </a:cxn>
                <a:cxn ang="0">
                  <a:pos x="51" y="130"/>
                </a:cxn>
                <a:cxn ang="0">
                  <a:pos x="66" y="134"/>
                </a:cxn>
                <a:cxn ang="0">
                  <a:pos x="73" y="134"/>
                </a:cxn>
                <a:cxn ang="0">
                  <a:pos x="85" y="148"/>
                </a:cxn>
                <a:cxn ang="0">
                  <a:pos x="109" y="162"/>
                </a:cxn>
                <a:cxn ang="0">
                  <a:pos x="93" y="191"/>
                </a:cxn>
                <a:cxn ang="0">
                  <a:pos x="77" y="199"/>
                </a:cxn>
                <a:cxn ang="0">
                  <a:pos x="71" y="215"/>
                </a:cxn>
                <a:cxn ang="0">
                  <a:pos x="48" y="231"/>
                </a:cxn>
                <a:cxn ang="0">
                  <a:pos x="45" y="240"/>
                </a:cxn>
                <a:cxn ang="0">
                  <a:pos x="149" y="108"/>
                </a:cxn>
                <a:cxn ang="0">
                  <a:pos x="126" y="33"/>
                </a:cxn>
                <a:cxn ang="0">
                  <a:pos x="126" y="33"/>
                </a:cxn>
                <a:cxn ang="0">
                  <a:pos x="126" y="33"/>
                </a:cxn>
              </a:cxnLst>
              <a:rect l="0" t="0" r="r" b="b"/>
              <a:pathLst>
                <a:path w="149" h="240">
                  <a:moveTo>
                    <a:pt x="126" y="33"/>
                  </a:moveTo>
                  <a:cubicBezTo>
                    <a:pt x="122" y="34"/>
                    <a:pt x="122" y="34"/>
                    <a:pt x="122" y="34"/>
                  </a:cubicBezTo>
                  <a:cubicBezTo>
                    <a:pt x="101" y="36"/>
                    <a:pt x="101" y="36"/>
                    <a:pt x="101" y="36"/>
                  </a:cubicBezTo>
                  <a:cubicBezTo>
                    <a:pt x="95" y="46"/>
                    <a:pt x="95" y="46"/>
                    <a:pt x="95" y="46"/>
                  </a:cubicBezTo>
                  <a:cubicBezTo>
                    <a:pt x="90" y="44"/>
                    <a:pt x="90" y="44"/>
                    <a:pt x="90" y="44"/>
                  </a:cubicBezTo>
                  <a:cubicBezTo>
                    <a:pt x="73" y="29"/>
                    <a:pt x="73" y="29"/>
                    <a:pt x="73" y="29"/>
                  </a:cubicBezTo>
                  <a:cubicBezTo>
                    <a:pt x="70" y="21"/>
                    <a:pt x="70" y="21"/>
                    <a:pt x="70" y="21"/>
                  </a:cubicBezTo>
                  <a:cubicBezTo>
                    <a:pt x="67" y="12"/>
                    <a:pt x="67" y="12"/>
                    <a:pt x="67" y="12"/>
                  </a:cubicBezTo>
                  <a:cubicBezTo>
                    <a:pt x="56" y="2"/>
                    <a:pt x="56" y="2"/>
                    <a:pt x="56" y="2"/>
                  </a:cubicBezTo>
                  <a:cubicBezTo>
                    <a:pt x="43" y="0"/>
                    <a:pt x="43" y="0"/>
                    <a:pt x="43" y="0"/>
                  </a:cubicBezTo>
                  <a:cubicBezTo>
                    <a:pt x="43" y="6"/>
                    <a:pt x="43" y="6"/>
                    <a:pt x="43" y="6"/>
                  </a:cubicBezTo>
                  <a:cubicBezTo>
                    <a:pt x="56" y="18"/>
                    <a:pt x="56" y="18"/>
                    <a:pt x="56" y="18"/>
                  </a:cubicBezTo>
                  <a:cubicBezTo>
                    <a:pt x="62" y="25"/>
                    <a:pt x="62" y="25"/>
                    <a:pt x="62" y="25"/>
                  </a:cubicBezTo>
                  <a:cubicBezTo>
                    <a:pt x="55" y="29"/>
                    <a:pt x="55" y="29"/>
                    <a:pt x="55" y="29"/>
                  </a:cubicBezTo>
                  <a:cubicBezTo>
                    <a:pt x="49" y="27"/>
                    <a:pt x="49" y="27"/>
                    <a:pt x="49" y="27"/>
                  </a:cubicBezTo>
                  <a:cubicBezTo>
                    <a:pt x="41" y="24"/>
                    <a:pt x="41" y="24"/>
                    <a:pt x="41" y="24"/>
                  </a:cubicBezTo>
                  <a:cubicBezTo>
                    <a:pt x="41" y="17"/>
                    <a:pt x="41" y="17"/>
                    <a:pt x="41" y="17"/>
                  </a:cubicBezTo>
                  <a:cubicBezTo>
                    <a:pt x="30" y="12"/>
                    <a:pt x="30" y="12"/>
                    <a:pt x="30" y="12"/>
                  </a:cubicBezTo>
                  <a:cubicBezTo>
                    <a:pt x="27" y="28"/>
                    <a:pt x="27" y="28"/>
                    <a:pt x="27" y="28"/>
                  </a:cubicBezTo>
                  <a:cubicBezTo>
                    <a:pt x="15" y="31"/>
                    <a:pt x="15" y="31"/>
                    <a:pt x="15" y="31"/>
                  </a:cubicBezTo>
                  <a:cubicBezTo>
                    <a:pt x="17" y="40"/>
                    <a:pt x="17" y="40"/>
                    <a:pt x="17" y="40"/>
                  </a:cubicBezTo>
                  <a:cubicBezTo>
                    <a:pt x="31" y="42"/>
                    <a:pt x="31" y="42"/>
                    <a:pt x="31" y="42"/>
                  </a:cubicBezTo>
                  <a:cubicBezTo>
                    <a:pt x="34" y="28"/>
                    <a:pt x="34" y="28"/>
                    <a:pt x="34" y="28"/>
                  </a:cubicBezTo>
                  <a:cubicBezTo>
                    <a:pt x="45" y="30"/>
                    <a:pt x="45" y="30"/>
                    <a:pt x="45" y="30"/>
                  </a:cubicBezTo>
                  <a:cubicBezTo>
                    <a:pt x="51" y="33"/>
                    <a:pt x="51" y="33"/>
                    <a:pt x="51" y="33"/>
                  </a:cubicBezTo>
                  <a:cubicBezTo>
                    <a:pt x="60" y="33"/>
                    <a:pt x="60" y="33"/>
                    <a:pt x="60" y="33"/>
                  </a:cubicBezTo>
                  <a:cubicBezTo>
                    <a:pt x="66" y="45"/>
                    <a:pt x="66" y="45"/>
                    <a:pt x="66" y="45"/>
                  </a:cubicBezTo>
                  <a:cubicBezTo>
                    <a:pt x="82" y="62"/>
                    <a:pt x="82" y="62"/>
                    <a:pt x="82" y="62"/>
                  </a:cubicBezTo>
                  <a:cubicBezTo>
                    <a:pt x="81" y="68"/>
                    <a:pt x="81" y="68"/>
                    <a:pt x="81" y="68"/>
                  </a:cubicBezTo>
                  <a:cubicBezTo>
                    <a:pt x="68" y="66"/>
                    <a:pt x="68" y="66"/>
                    <a:pt x="68" y="66"/>
                  </a:cubicBezTo>
                  <a:cubicBezTo>
                    <a:pt x="45" y="78"/>
                    <a:pt x="45" y="78"/>
                    <a:pt x="45" y="78"/>
                  </a:cubicBezTo>
                  <a:cubicBezTo>
                    <a:pt x="29" y="97"/>
                    <a:pt x="29" y="97"/>
                    <a:pt x="29" y="97"/>
                  </a:cubicBezTo>
                  <a:cubicBezTo>
                    <a:pt x="27" y="106"/>
                    <a:pt x="27" y="106"/>
                    <a:pt x="27" y="106"/>
                  </a:cubicBezTo>
                  <a:cubicBezTo>
                    <a:pt x="21" y="106"/>
                    <a:pt x="21" y="106"/>
                    <a:pt x="21" y="106"/>
                  </a:cubicBezTo>
                  <a:cubicBezTo>
                    <a:pt x="11" y="101"/>
                    <a:pt x="11" y="101"/>
                    <a:pt x="11" y="101"/>
                  </a:cubicBezTo>
                  <a:cubicBezTo>
                    <a:pt x="0" y="106"/>
                    <a:pt x="0" y="106"/>
                    <a:pt x="0" y="106"/>
                  </a:cubicBezTo>
                  <a:cubicBezTo>
                    <a:pt x="3" y="117"/>
                    <a:pt x="3" y="117"/>
                    <a:pt x="3" y="117"/>
                  </a:cubicBezTo>
                  <a:cubicBezTo>
                    <a:pt x="7" y="112"/>
                    <a:pt x="7" y="112"/>
                    <a:pt x="7" y="112"/>
                  </a:cubicBezTo>
                  <a:cubicBezTo>
                    <a:pt x="15" y="111"/>
                    <a:pt x="15" y="111"/>
                    <a:pt x="15" y="111"/>
                  </a:cubicBezTo>
                  <a:cubicBezTo>
                    <a:pt x="15" y="121"/>
                    <a:pt x="15" y="121"/>
                    <a:pt x="15" y="121"/>
                  </a:cubicBezTo>
                  <a:cubicBezTo>
                    <a:pt x="21" y="123"/>
                    <a:pt x="21" y="123"/>
                    <a:pt x="21" y="123"/>
                  </a:cubicBezTo>
                  <a:cubicBezTo>
                    <a:pt x="28" y="131"/>
                    <a:pt x="28" y="131"/>
                    <a:pt x="28" y="131"/>
                  </a:cubicBezTo>
                  <a:cubicBezTo>
                    <a:pt x="39" y="128"/>
                    <a:pt x="39" y="128"/>
                    <a:pt x="39" y="128"/>
                  </a:cubicBezTo>
                  <a:cubicBezTo>
                    <a:pt x="51" y="130"/>
                    <a:pt x="51" y="130"/>
                    <a:pt x="51" y="130"/>
                  </a:cubicBezTo>
                  <a:cubicBezTo>
                    <a:pt x="66" y="134"/>
                    <a:pt x="66" y="134"/>
                    <a:pt x="66" y="134"/>
                  </a:cubicBezTo>
                  <a:cubicBezTo>
                    <a:pt x="73" y="134"/>
                    <a:pt x="73" y="134"/>
                    <a:pt x="73" y="134"/>
                  </a:cubicBezTo>
                  <a:cubicBezTo>
                    <a:pt x="85" y="148"/>
                    <a:pt x="85" y="148"/>
                    <a:pt x="85" y="148"/>
                  </a:cubicBezTo>
                  <a:cubicBezTo>
                    <a:pt x="109" y="162"/>
                    <a:pt x="109" y="162"/>
                    <a:pt x="109" y="162"/>
                  </a:cubicBezTo>
                  <a:cubicBezTo>
                    <a:pt x="93" y="191"/>
                    <a:pt x="93" y="191"/>
                    <a:pt x="93" y="191"/>
                  </a:cubicBezTo>
                  <a:cubicBezTo>
                    <a:pt x="77" y="199"/>
                    <a:pt x="77" y="199"/>
                    <a:pt x="77" y="199"/>
                  </a:cubicBezTo>
                  <a:cubicBezTo>
                    <a:pt x="71" y="215"/>
                    <a:pt x="71" y="215"/>
                    <a:pt x="71" y="215"/>
                  </a:cubicBezTo>
                  <a:cubicBezTo>
                    <a:pt x="48" y="231"/>
                    <a:pt x="48" y="231"/>
                    <a:pt x="48" y="231"/>
                  </a:cubicBezTo>
                  <a:cubicBezTo>
                    <a:pt x="45" y="240"/>
                    <a:pt x="45" y="240"/>
                    <a:pt x="45" y="240"/>
                  </a:cubicBezTo>
                  <a:cubicBezTo>
                    <a:pt x="105" y="226"/>
                    <a:pt x="149" y="172"/>
                    <a:pt x="149" y="108"/>
                  </a:cubicBezTo>
                  <a:cubicBezTo>
                    <a:pt x="149" y="80"/>
                    <a:pt x="141" y="54"/>
                    <a:pt x="126" y="33"/>
                  </a:cubicBezTo>
                  <a:close/>
                  <a:moveTo>
                    <a:pt x="126" y="33"/>
                  </a:moveTo>
                  <a:cubicBezTo>
                    <a:pt x="126" y="33"/>
                    <a:pt x="126" y="33"/>
                    <a:pt x="126" y="3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Arial Regular"/>
                <a:ea typeface="+mn-ea"/>
                <a:cs typeface="+mn-cs"/>
              </a:endParaRPr>
            </a:p>
          </p:txBody>
        </p:sp>
        <p:sp>
          <p:nvSpPr>
            <p:cNvPr id="60" name="Freeform 59"/>
            <p:cNvSpPr>
              <a:spLocks noEditPoints="1"/>
            </p:cNvSpPr>
            <p:nvPr/>
          </p:nvSpPr>
          <p:spPr bwMode="auto">
            <a:xfrm>
              <a:off x="3721100" y="6457951"/>
              <a:ext cx="307975" cy="403225"/>
            </a:xfrm>
            <a:custGeom>
              <a:avLst/>
              <a:gdLst/>
              <a:ahLst/>
              <a:cxnLst>
                <a:cxn ang="0">
                  <a:pos x="151" y="141"/>
                </a:cxn>
                <a:cxn ang="0">
                  <a:pos x="141" y="123"/>
                </a:cxn>
                <a:cxn ang="0">
                  <a:pos x="150" y="104"/>
                </a:cxn>
                <a:cxn ang="0">
                  <a:pos x="141" y="101"/>
                </a:cxn>
                <a:cxn ang="0">
                  <a:pos x="131" y="91"/>
                </a:cxn>
                <a:cxn ang="0">
                  <a:pos x="109" y="86"/>
                </a:cxn>
                <a:cxn ang="0">
                  <a:pos x="101" y="70"/>
                </a:cxn>
                <a:cxn ang="0">
                  <a:pos x="101" y="80"/>
                </a:cxn>
                <a:cxn ang="0">
                  <a:pos x="98" y="80"/>
                </a:cxn>
                <a:cxn ang="0">
                  <a:pos x="78" y="53"/>
                </a:cxn>
                <a:cxn ang="0">
                  <a:pos x="78" y="31"/>
                </a:cxn>
                <a:cxn ang="0">
                  <a:pos x="64" y="8"/>
                </a:cxn>
                <a:cxn ang="0">
                  <a:pos x="42" y="12"/>
                </a:cxn>
                <a:cxn ang="0">
                  <a:pos x="26" y="12"/>
                </a:cxn>
                <a:cxn ang="0">
                  <a:pos x="19" y="7"/>
                </a:cxn>
                <a:cxn ang="0">
                  <a:pos x="28" y="0"/>
                </a:cxn>
                <a:cxn ang="0">
                  <a:pos x="19" y="2"/>
                </a:cxn>
                <a:cxn ang="0">
                  <a:pos x="0" y="70"/>
                </a:cxn>
                <a:cxn ang="0">
                  <a:pos x="136" y="206"/>
                </a:cxn>
                <a:cxn ang="0">
                  <a:pos x="153" y="205"/>
                </a:cxn>
                <a:cxn ang="0">
                  <a:pos x="151" y="188"/>
                </a:cxn>
                <a:cxn ang="0">
                  <a:pos x="157" y="163"/>
                </a:cxn>
                <a:cxn ang="0">
                  <a:pos x="151" y="141"/>
                </a:cxn>
                <a:cxn ang="0">
                  <a:pos x="151" y="141"/>
                </a:cxn>
                <a:cxn ang="0">
                  <a:pos x="151" y="141"/>
                </a:cxn>
              </a:cxnLst>
              <a:rect l="0" t="0" r="r" b="b"/>
              <a:pathLst>
                <a:path w="157" h="206">
                  <a:moveTo>
                    <a:pt x="151" y="141"/>
                  </a:moveTo>
                  <a:cubicBezTo>
                    <a:pt x="141" y="123"/>
                    <a:pt x="141" y="123"/>
                    <a:pt x="141" y="123"/>
                  </a:cubicBezTo>
                  <a:cubicBezTo>
                    <a:pt x="150" y="104"/>
                    <a:pt x="150" y="104"/>
                    <a:pt x="150" y="104"/>
                  </a:cubicBezTo>
                  <a:cubicBezTo>
                    <a:pt x="141" y="101"/>
                    <a:pt x="141" y="101"/>
                    <a:pt x="141" y="101"/>
                  </a:cubicBezTo>
                  <a:cubicBezTo>
                    <a:pt x="131" y="91"/>
                    <a:pt x="131" y="91"/>
                    <a:pt x="131" y="91"/>
                  </a:cubicBezTo>
                  <a:cubicBezTo>
                    <a:pt x="109" y="86"/>
                    <a:pt x="109" y="86"/>
                    <a:pt x="109" y="86"/>
                  </a:cubicBezTo>
                  <a:cubicBezTo>
                    <a:pt x="101" y="70"/>
                    <a:pt x="101" y="70"/>
                    <a:pt x="101" y="70"/>
                  </a:cubicBezTo>
                  <a:cubicBezTo>
                    <a:pt x="101" y="80"/>
                    <a:pt x="101" y="80"/>
                    <a:pt x="101" y="80"/>
                  </a:cubicBezTo>
                  <a:cubicBezTo>
                    <a:pt x="98" y="80"/>
                    <a:pt x="98" y="80"/>
                    <a:pt x="98" y="80"/>
                  </a:cubicBezTo>
                  <a:cubicBezTo>
                    <a:pt x="78" y="53"/>
                    <a:pt x="78" y="53"/>
                    <a:pt x="78" y="53"/>
                  </a:cubicBezTo>
                  <a:cubicBezTo>
                    <a:pt x="78" y="31"/>
                    <a:pt x="78" y="31"/>
                    <a:pt x="78" y="31"/>
                  </a:cubicBezTo>
                  <a:cubicBezTo>
                    <a:pt x="64" y="8"/>
                    <a:pt x="64" y="8"/>
                    <a:pt x="64" y="8"/>
                  </a:cubicBezTo>
                  <a:cubicBezTo>
                    <a:pt x="42" y="12"/>
                    <a:pt x="42" y="12"/>
                    <a:pt x="42" y="12"/>
                  </a:cubicBezTo>
                  <a:cubicBezTo>
                    <a:pt x="26" y="12"/>
                    <a:pt x="26" y="12"/>
                    <a:pt x="26" y="12"/>
                  </a:cubicBezTo>
                  <a:cubicBezTo>
                    <a:pt x="19" y="7"/>
                    <a:pt x="19" y="7"/>
                    <a:pt x="19" y="7"/>
                  </a:cubicBezTo>
                  <a:cubicBezTo>
                    <a:pt x="28" y="0"/>
                    <a:pt x="28" y="0"/>
                    <a:pt x="28" y="0"/>
                  </a:cubicBezTo>
                  <a:cubicBezTo>
                    <a:pt x="19" y="2"/>
                    <a:pt x="19" y="2"/>
                    <a:pt x="19" y="2"/>
                  </a:cubicBezTo>
                  <a:cubicBezTo>
                    <a:pt x="7" y="22"/>
                    <a:pt x="0" y="45"/>
                    <a:pt x="0" y="70"/>
                  </a:cubicBezTo>
                  <a:cubicBezTo>
                    <a:pt x="0" y="145"/>
                    <a:pt x="61" y="206"/>
                    <a:pt x="136" y="206"/>
                  </a:cubicBezTo>
                  <a:cubicBezTo>
                    <a:pt x="141" y="206"/>
                    <a:pt x="147" y="205"/>
                    <a:pt x="153" y="205"/>
                  </a:cubicBezTo>
                  <a:cubicBezTo>
                    <a:pt x="151" y="188"/>
                    <a:pt x="151" y="188"/>
                    <a:pt x="151" y="188"/>
                  </a:cubicBezTo>
                  <a:cubicBezTo>
                    <a:pt x="151" y="188"/>
                    <a:pt x="157" y="164"/>
                    <a:pt x="157" y="163"/>
                  </a:cubicBezTo>
                  <a:cubicBezTo>
                    <a:pt x="157" y="162"/>
                    <a:pt x="151" y="141"/>
                    <a:pt x="151" y="141"/>
                  </a:cubicBezTo>
                  <a:close/>
                  <a:moveTo>
                    <a:pt x="151" y="141"/>
                  </a:moveTo>
                  <a:cubicBezTo>
                    <a:pt x="151" y="141"/>
                    <a:pt x="151" y="141"/>
                    <a:pt x="151" y="14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Arial Regular"/>
                <a:ea typeface="+mn-ea"/>
                <a:cs typeface="+mn-cs"/>
              </a:endParaRPr>
            </a:p>
          </p:txBody>
        </p:sp>
        <p:sp>
          <p:nvSpPr>
            <p:cNvPr id="61" name="Freeform 60"/>
            <p:cNvSpPr>
              <a:spLocks noEditPoints="1"/>
            </p:cNvSpPr>
            <p:nvPr/>
          </p:nvSpPr>
          <p:spPr bwMode="auto">
            <a:xfrm>
              <a:off x="3781425" y="6330951"/>
              <a:ext cx="317500" cy="95250"/>
            </a:xfrm>
            <a:custGeom>
              <a:avLst/>
              <a:gdLst/>
              <a:ahLst/>
              <a:cxnLst>
                <a:cxn ang="0">
                  <a:pos x="19" y="43"/>
                </a:cxn>
                <a:cxn ang="0">
                  <a:pos x="44" y="40"/>
                </a:cxn>
                <a:cxn ang="0">
                  <a:pos x="55" y="34"/>
                </a:cxn>
                <a:cxn ang="0">
                  <a:pos x="67" y="37"/>
                </a:cxn>
                <a:cxn ang="0">
                  <a:pos x="87" y="36"/>
                </a:cxn>
                <a:cxn ang="0">
                  <a:pos x="94" y="26"/>
                </a:cxn>
                <a:cxn ang="0">
                  <a:pos x="104" y="27"/>
                </a:cxn>
                <a:cxn ang="0">
                  <a:pos x="128" y="25"/>
                </a:cxn>
                <a:cxn ang="0">
                  <a:pos x="135" y="18"/>
                </a:cxn>
                <a:cxn ang="0">
                  <a:pos x="144" y="11"/>
                </a:cxn>
                <a:cxn ang="0">
                  <a:pos x="157" y="13"/>
                </a:cxn>
                <a:cxn ang="0">
                  <a:pos x="162" y="13"/>
                </a:cxn>
                <a:cxn ang="0">
                  <a:pos x="105" y="0"/>
                </a:cxn>
                <a:cxn ang="0">
                  <a:pos x="0" y="49"/>
                </a:cxn>
                <a:cxn ang="0">
                  <a:pos x="0" y="49"/>
                </a:cxn>
                <a:cxn ang="0">
                  <a:pos x="19" y="43"/>
                </a:cxn>
                <a:cxn ang="0">
                  <a:pos x="110" y="13"/>
                </a:cxn>
                <a:cxn ang="0">
                  <a:pos x="124" y="5"/>
                </a:cxn>
                <a:cxn ang="0">
                  <a:pos x="133" y="11"/>
                </a:cxn>
                <a:cxn ang="0">
                  <a:pos x="120" y="20"/>
                </a:cxn>
                <a:cxn ang="0">
                  <a:pos x="108" y="22"/>
                </a:cxn>
                <a:cxn ang="0">
                  <a:pos x="102" y="18"/>
                </a:cxn>
                <a:cxn ang="0">
                  <a:pos x="110" y="13"/>
                </a:cxn>
                <a:cxn ang="0">
                  <a:pos x="69" y="14"/>
                </a:cxn>
                <a:cxn ang="0">
                  <a:pos x="75" y="17"/>
                </a:cxn>
                <a:cxn ang="0">
                  <a:pos x="83" y="14"/>
                </a:cxn>
                <a:cxn ang="0">
                  <a:pos x="88" y="22"/>
                </a:cxn>
                <a:cxn ang="0">
                  <a:pos x="69" y="27"/>
                </a:cxn>
                <a:cxn ang="0">
                  <a:pos x="60" y="21"/>
                </a:cxn>
                <a:cxn ang="0">
                  <a:pos x="69" y="14"/>
                </a:cxn>
                <a:cxn ang="0">
                  <a:pos x="69" y="14"/>
                </a:cxn>
                <a:cxn ang="0">
                  <a:pos x="69" y="14"/>
                </a:cxn>
              </a:cxnLst>
              <a:rect l="0" t="0" r="r" b="b"/>
              <a:pathLst>
                <a:path w="162" h="49">
                  <a:moveTo>
                    <a:pt x="19" y="43"/>
                  </a:moveTo>
                  <a:cubicBezTo>
                    <a:pt x="44" y="40"/>
                    <a:pt x="44" y="40"/>
                    <a:pt x="44" y="40"/>
                  </a:cubicBezTo>
                  <a:cubicBezTo>
                    <a:pt x="55" y="34"/>
                    <a:pt x="55" y="34"/>
                    <a:pt x="55" y="34"/>
                  </a:cubicBezTo>
                  <a:cubicBezTo>
                    <a:pt x="67" y="37"/>
                    <a:pt x="67" y="37"/>
                    <a:pt x="67" y="37"/>
                  </a:cubicBezTo>
                  <a:cubicBezTo>
                    <a:pt x="87" y="36"/>
                    <a:pt x="87" y="36"/>
                    <a:pt x="87" y="36"/>
                  </a:cubicBezTo>
                  <a:cubicBezTo>
                    <a:pt x="94" y="26"/>
                    <a:pt x="94" y="26"/>
                    <a:pt x="94" y="26"/>
                  </a:cubicBezTo>
                  <a:cubicBezTo>
                    <a:pt x="104" y="27"/>
                    <a:pt x="104" y="27"/>
                    <a:pt x="104" y="27"/>
                  </a:cubicBezTo>
                  <a:cubicBezTo>
                    <a:pt x="128" y="25"/>
                    <a:pt x="128" y="25"/>
                    <a:pt x="128" y="25"/>
                  </a:cubicBezTo>
                  <a:cubicBezTo>
                    <a:pt x="135" y="18"/>
                    <a:pt x="135" y="18"/>
                    <a:pt x="135" y="18"/>
                  </a:cubicBezTo>
                  <a:cubicBezTo>
                    <a:pt x="144" y="11"/>
                    <a:pt x="144" y="11"/>
                    <a:pt x="144" y="11"/>
                  </a:cubicBezTo>
                  <a:cubicBezTo>
                    <a:pt x="157" y="13"/>
                    <a:pt x="157" y="13"/>
                    <a:pt x="157" y="13"/>
                  </a:cubicBezTo>
                  <a:cubicBezTo>
                    <a:pt x="162" y="13"/>
                    <a:pt x="162" y="13"/>
                    <a:pt x="162" y="13"/>
                  </a:cubicBezTo>
                  <a:cubicBezTo>
                    <a:pt x="145" y="4"/>
                    <a:pt x="125" y="0"/>
                    <a:pt x="105" y="0"/>
                  </a:cubicBezTo>
                  <a:cubicBezTo>
                    <a:pt x="63" y="0"/>
                    <a:pt x="25" y="19"/>
                    <a:pt x="0" y="49"/>
                  </a:cubicBezTo>
                  <a:cubicBezTo>
                    <a:pt x="0" y="49"/>
                    <a:pt x="0" y="49"/>
                    <a:pt x="0" y="49"/>
                  </a:cubicBezTo>
                  <a:lnTo>
                    <a:pt x="19" y="43"/>
                  </a:lnTo>
                  <a:close/>
                  <a:moveTo>
                    <a:pt x="110" y="13"/>
                  </a:moveTo>
                  <a:cubicBezTo>
                    <a:pt x="124" y="5"/>
                    <a:pt x="124" y="5"/>
                    <a:pt x="124" y="5"/>
                  </a:cubicBezTo>
                  <a:cubicBezTo>
                    <a:pt x="133" y="11"/>
                    <a:pt x="133" y="11"/>
                    <a:pt x="133" y="11"/>
                  </a:cubicBezTo>
                  <a:cubicBezTo>
                    <a:pt x="120" y="20"/>
                    <a:pt x="120" y="20"/>
                    <a:pt x="120" y="20"/>
                  </a:cubicBezTo>
                  <a:cubicBezTo>
                    <a:pt x="108" y="22"/>
                    <a:pt x="108" y="22"/>
                    <a:pt x="108" y="22"/>
                  </a:cubicBezTo>
                  <a:cubicBezTo>
                    <a:pt x="102" y="18"/>
                    <a:pt x="102" y="18"/>
                    <a:pt x="102" y="18"/>
                  </a:cubicBezTo>
                  <a:lnTo>
                    <a:pt x="110" y="13"/>
                  </a:lnTo>
                  <a:close/>
                  <a:moveTo>
                    <a:pt x="69" y="14"/>
                  </a:moveTo>
                  <a:cubicBezTo>
                    <a:pt x="75" y="17"/>
                    <a:pt x="75" y="17"/>
                    <a:pt x="75" y="17"/>
                  </a:cubicBezTo>
                  <a:cubicBezTo>
                    <a:pt x="83" y="14"/>
                    <a:pt x="83" y="14"/>
                    <a:pt x="83" y="14"/>
                  </a:cubicBezTo>
                  <a:cubicBezTo>
                    <a:pt x="88" y="22"/>
                    <a:pt x="88" y="22"/>
                    <a:pt x="88" y="22"/>
                  </a:cubicBezTo>
                  <a:cubicBezTo>
                    <a:pt x="69" y="27"/>
                    <a:pt x="69" y="27"/>
                    <a:pt x="69" y="27"/>
                  </a:cubicBezTo>
                  <a:cubicBezTo>
                    <a:pt x="60" y="21"/>
                    <a:pt x="60" y="21"/>
                    <a:pt x="60" y="21"/>
                  </a:cubicBezTo>
                  <a:cubicBezTo>
                    <a:pt x="60" y="21"/>
                    <a:pt x="69" y="16"/>
                    <a:pt x="69" y="14"/>
                  </a:cubicBezTo>
                  <a:close/>
                  <a:moveTo>
                    <a:pt x="69" y="14"/>
                  </a:moveTo>
                  <a:cubicBezTo>
                    <a:pt x="69" y="14"/>
                    <a:pt x="69" y="14"/>
                    <a:pt x="69" y="1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Arial Regular"/>
                <a:ea typeface="+mn-ea"/>
                <a:cs typeface="+mn-cs"/>
              </a:endParaRPr>
            </a:p>
          </p:txBody>
        </p:sp>
      </p:grpSp>
      <p:pic>
        <p:nvPicPr>
          <p:cNvPr id="8" name="Picture 7">
            <a:extLst>
              <a:ext uri="{FF2B5EF4-FFF2-40B4-BE49-F238E27FC236}">
                <a16:creationId xmlns:a16="http://schemas.microsoft.com/office/drawing/2014/main" id="{F7EE04A5-1556-9240-8C6A-9D6147318826}"/>
              </a:ext>
            </a:extLst>
          </p:cNvPr>
          <p:cNvPicPr>
            <a:picLocks noChangeAspect="1"/>
          </p:cNvPicPr>
          <p:nvPr/>
        </p:nvPicPr>
        <p:blipFill>
          <a:blip r:embed="rId3"/>
          <a:stretch>
            <a:fillRect/>
          </a:stretch>
        </p:blipFill>
        <p:spPr>
          <a:xfrm>
            <a:off x="993674" y="5481241"/>
            <a:ext cx="1522730" cy="336187"/>
          </a:xfrm>
          <a:prstGeom prst="rect">
            <a:avLst/>
          </a:prstGeom>
        </p:spPr>
      </p:pic>
      <p:pic>
        <p:nvPicPr>
          <p:cNvPr id="3" name="Picture 2" descr="A group of people on a stage&#10;&#10;Description automatically generated with medium confidence">
            <a:extLst>
              <a:ext uri="{FF2B5EF4-FFF2-40B4-BE49-F238E27FC236}">
                <a16:creationId xmlns:a16="http://schemas.microsoft.com/office/drawing/2014/main" id="{8CA9F57D-515F-0094-DBD9-B85A8450477D}"/>
              </a:ext>
            </a:extLst>
          </p:cNvPr>
          <p:cNvPicPr>
            <a:picLocks noChangeAspect="1"/>
          </p:cNvPicPr>
          <p:nvPr/>
        </p:nvPicPr>
        <p:blipFill rotWithShape="1">
          <a:blip r:embed="rId4">
            <a:extLst>
              <a:ext uri="{28A0092B-C50C-407E-A947-70E740481C1C}">
                <a14:useLocalDpi xmlns:a14="http://schemas.microsoft.com/office/drawing/2010/main" val="0"/>
              </a:ext>
            </a:extLst>
          </a:blip>
          <a:srcRect l="21233" t="1" r="18988" b="36"/>
          <a:stretch/>
        </p:blipFill>
        <p:spPr>
          <a:xfrm>
            <a:off x="6096000" y="0"/>
            <a:ext cx="6096000" cy="6785549"/>
          </a:xfrm>
          <a:prstGeom prst="rect">
            <a:avLst/>
          </a:prstGeom>
        </p:spPr>
      </p:pic>
    </p:spTree>
    <p:extLst>
      <p:ext uri="{BB962C8B-B14F-4D97-AF65-F5344CB8AC3E}">
        <p14:creationId xmlns:p14="http://schemas.microsoft.com/office/powerpoint/2010/main" val="22216957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500" fill="hold"/>
                                        <p:tgtEl>
                                          <p:spTgt spid="51"/>
                                        </p:tgtEl>
                                        <p:attrNameLst>
                                          <p:attrName>ppt_w</p:attrName>
                                        </p:attrNameLst>
                                      </p:cBhvr>
                                      <p:tavLst>
                                        <p:tav tm="0">
                                          <p:val>
                                            <p:fltVal val="0"/>
                                          </p:val>
                                        </p:tav>
                                        <p:tav tm="100000">
                                          <p:val>
                                            <p:strVal val="#ppt_w"/>
                                          </p:val>
                                        </p:tav>
                                      </p:tavLst>
                                    </p:anim>
                                    <p:anim calcmode="lin" valueType="num">
                                      <p:cBhvr>
                                        <p:cTn id="14" dur="500" fill="hold"/>
                                        <p:tgtEl>
                                          <p:spTgt spid="51"/>
                                        </p:tgtEl>
                                        <p:attrNameLst>
                                          <p:attrName>ppt_h</p:attrName>
                                        </p:attrNameLst>
                                      </p:cBhvr>
                                      <p:tavLst>
                                        <p:tav tm="0">
                                          <p:val>
                                            <p:fltVal val="0"/>
                                          </p:val>
                                        </p:tav>
                                        <p:tav tm="100000">
                                          <p:val>
                                            <p:strVal val="#ppt_h"/>
                                          </p:val>
                                        </p:tav>
                                      </p:tavLst>
                                    </p:anim>
                                    <p:animEffect transition="in" filter="fade">
                                      <p:cBhvr>
                                        <p:cTn id="15" dur="500"/>
                                        <p:tgtEl>
                                          <p:spTgt spid="5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p:cTn id="19" dur="500" fill="hold"/>
                                        <p:tgtEl>
                                          <p:spTgt spid="53"/>
                                        </p:tgtEl>
                                        <p:attrNameLst>
                                          <p:attrName>ppt_w</p:attrName>
                                        </p:attrNameLst>
                                      </p:cBhvr>
                                      <p:tavLst>
                                        <p:tav tm="0">
                                          <p:val>
                                            <p:fltVal val="0"/>
                                          </p:val>
                                        </p:tav>
                                        <p:tav tm="100000">
                                          <p:val>
                                            <p:strVal val="#ppt_w"/>
                                          </p:val>
                                        </p:tav>
                                      </p:tavLst>
                                    </p:anim>
                                    <p:anim calcmode="lin" valueType="num">
                                      <p:cBhvr>
                                        <p:cTn id="20" dur="500" fill="hold"/>
                                        <p:tgtEl>
                                          <p:spTgt spid="53"/>
                                        </p:tgtEl>
                                        <p:attrNameLst>
                                          <p:attrName>ppt_h</p:attrName>
                                        </p:attrNameLst>
                                      </p:cBhvr>
                                      <p:tavLst>
                                        <p:tav tm="0">
                                          <p:val>
                                            <p:fltVal val="0"/>
                                          </p:val>
                                        </p:tav>
                                        <p:tav tm="100000">
                                          <p:val>
                                            <p:strVal val="#ppt_h"/>
                                          </p:val>
                                        </p:tav>
                                      </p:tavLst>
                                    </p:anim>
                                    <p:animEffect transition="in" filter="fade">
                                      <p:cBhvr>
                                        <p:cTn id="21" dur="500"/>
                                        <p:tgtEl>
                                          <p:spTgt spid="53"/>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p:cTn id="25" dur="500" fill="hold"/>
                                        <p:tgtEl>
                                          <p:spTgt spid="58"/>
                                        </p:tgtEl>
                                        <p:attrNameLst>
                                          <p:attrName>ppt_w</p:attrName>
                                        </p:attrNameLst>
                                      </p:cBhvr>
                                      <p:tavLst>
                                        <p:tav tm="0">
                                          <p:val>
                                            <p:fltVal val="0"/>
                                          </p:val>
                                        </p:tav>
                                        <p:tav tm="100000">
                                          <p:val>
                                            <p:strVal val="#ppt_w"/>
                                          </p:val>
                                        </p:tav>
                                      </p:tavLst>
                                    </p:anim>
                                    <p:anim calcmode="lin" valueType="num">
                                      <p:cBhvr>
                                        <p:cTn id="26" dur="500" fill="hold"/>
                                        <p:tgtEl>
                                          <p:spTgt spid="58"/>
                                        </p:tgtEl>
                                        <p:attrNameLst>
                                          <p:attrName>ppt_h</p:attrName>
                                        </p:attrNameLst>
                                      </p:cBhvr>
                                      <p:tavLst>
                                        <p:tav tm="0">
                                          <p:val>
                                            <p:fltVal val="0"/>
                                          </p:val>
                                        </p:tav>
                                        <p:tav tm="100000">
                                          <p:val>
                                            <p:strVal val="#ppt_h"/>
                                          </p:val>
                                        </p:tav>
                                      </p:tavLst>
                                    </p:anim>
                                    <p:animEffect transition="in" filter="fade">
                                      <p:cBhvr>
                                        <p:cTn id="2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93F9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A3C72F-3E2B-412A-9CD6-276563C23CD0}"/>
              </a:ext>
            </a:extLst>
          </p:cNvPr>
          <p:cNvPicPr>
            <a:picLocks noChangeAspect="1"/>
          </p:cNvPicPr>
          <p:nvPr/>
        </p:nvPicPr>
        <p:blipFill>
          <a:blip r:embed="rId2"/>
          <a:stretch>
            <a:fillRect/>
          </a:stretch>
        </p:blipFill>
        <p:spPr>
          <a:xfrm>
            <a:off x="4874778" y="1204795"/>
            <a:ext cx="2288369" cy="2252046"/>
          </a:xfrm>
          <a:prstGeom prst="rect">
            <a:avLst/>
          </a:prstGeom>
        </p:spPr>
      </p:pic>
      <p:pic>
        <p:nvPicPr>
          <p:cNvPr id="7" name="Picture 6">
            <a:extLst>
              <a:ext uri="{FF2B5EF4-FFF2-40B4-BE49-F238E27FC236}">
                <a16:creationId xmlns:a16="http://schemas.microsoft.com/office/drawing/2014/main" id="{AFF4DF01-5115-4280-A0FB-6420AB52268B}"/>
              </a:ext>
            </a:extLst>
          </p:cNvPr>
          <p:cNvPicPr>
            <a:picLocks noChangeAspect="1"/>
          </p:cNvPicPr>
          <p:nvPr/>
        </p:nvPicPr>
        <p:blipFill>
          <a:blip r:embed="rId3"/>
          <a:stretch>
            <a:fillRect/>
          </a:stretch>
        </p:blipFill>
        <p:spPr>
          <a:xfrm>
            <a:off x="5491614" y="4270360"/>
            <a:ext cx="1054696" cy="232855"/>
          </a:xfrm>
          <a:prstGeom prst="rect">
            <a:avLst/>
          </a:prstGeom>
        </p:spPr>
      </p:pic>
      <p:sp>
        <p:nvSpPr>
          <p:cNvPr id="8" name="TextBox 7">
            <a:extLst>
              <a:ext uri="{FF2B5EF4-FFF2-40B4-BE49-F238E27FC236}">
                <a16:creationId xmlns:a16="http://schemas.microsoft.com/office/drawing/2014/main" id="{B448F6BE-BADF-42D0-856C-C311046A7673}"/>
              </a:ext>
            </a:extLst>
          </p:cNvPr>
          <p:cNvSpPr txBox="1"/>
          <p:nvPr/>
        </p:nvSpPr>
        <p:spPr>
          <a:xfrm>
            <a:off x="1663778" y="4686587"/>
            <a:ext cx="8710368" cy="9124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MAKE A FRIEND  |  DONATE  |  VOLUNTEER</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BESTBUDDIES.ORG</a:t>
            </a:r>
          </a:p>
        </p:txBody>
      </p:sp>
    </p:spTree>
    <p:extLst>
      <p:ext uri="{BB962C8B-B14F-4D97-AF65-F5344CB8AC3E}">
        <p14:creationId xmlns:p14="http://schemas.microsoft.com/office/powerpoint/2010/main" val="3711724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90BBD4-2991-D382-581A-3B4DD058F4B2}"/>
              </a:ext>
            </a:extLst>
          </p:cNvPr>
          <p:cNvSpPr txBox="1"/>
          <p:nvPr/>
        </p:nvSpPr>
        <p:spPr>
          <a:xfrm>
            <a:off x="580934" y="1966620"/>
            <a:ext cx="5413959" cy="4201150"/>
          </a:xfrm>
          <a:prstGeom prst="rect">
            <a:avLst/>
          </a:prstGeom>
          <a:noFill/>
        </p:spPr>
        <p:txBody>
          <a:bodyPr wrap="square" rtlCol="0">
            <a:spAutoFit/>
          </a:bodyPr>
          <a:lstStyle/>
          <a:p>
            <a:pPr marL="342900" indent="-342900">
              <a:buFont typeface="Wingdings" panose="05000000000000000000" pitchFamily="2" charset="2"/>
              <a:buChar char="Ø"/>
            </a:pPr>
            <a:r>
              <a:rPr lang="en-US" sz="2200">
                <a:latin typeface="Arial" panose="020B0604020202020204" pitchFamily="34" charset="0"/>
                <a:cs typeface="Arial" panose="020B0604020202020204" pitchFamily="34" charset="0"/>
              </a:rPr>
              <a:t>Learn more about Best Buddies’ mission and programs</a:t>
            </a:r>
          </a:p>
          <a:p>
            <a:endParaRPr lang="en-US" sz="120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200">
                <a:latin typeface="Arial" panose="020B0604020202020204" pitchFamily="34" charset="0"/>
                <a:cs typeface="Arial" panose="020B0604020202020204" pitchFamily="34" charset="0"/>
              </a:rPr>
              <a:t>Develop a speech that can be shared to raise awareness about inclusion</a:t>
            </a:r>
          </a:p>
          <a:p>
            <a:endParaRPr lang="en-US" sz="120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200">
                <a:latin typeface="Arial" panose="020B0604020202020204" pitchFamily="34" charset="0"/>
                <a:cs typeface="Arial" panose="020B0604020202020204" pitchFamily="34" charset="0"/>
              </a:rPr>
              <a:t>Use your voice and share your unique  perspective</a:t>
            </a:r>
          </a:p>
          <a:p>
            <a:endParaRPr lang="en-US" sz="120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200">
                <a:latin typeface="Arial" panose="020B0604020202020204" pitchFamily="34" charset="0"/>
                <a:cs typeface="Arial" panose="020B0604020202020204" pitchFamily="34" charset="0"/>
              </a:rPr>
              <a:t>Get to know your fellow Ambassadors, staff and volunteers</a:t>
            </a:r>
          </a:p>
          <a:p>
            <a:endParaRPr lang="en-US" sz="110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200">
                <a:latin typeface="Arial" panose="020B0604020202020204" pitchFamily="34" charset="0"/>
                <a:cs typeface="Arial" panose="020B0604020202020204" pitchFamily="34" charset="0"/>
              </a:rPr>
              <a:t>Gain the skills and confidence to become an effective speaker</a:t>
            </a:r>
          </a:p>
        </p:txBody>
      </p:sp>
      <p:pic>
        <p:nvPicPr>
          <p:cNvPr id="6" name="Picture 5" descr="A person holding a sign&#10;&#10;Description automatically generated with low confidence">
            <a:extLst>
              <a:ext uri="{FF2B5EF4-FFF2-40B4-BE49-F238E27FC236}">
                <a16:creationId xmlns:a16="http://schemas.microsoft.com/office/drawing/2014/main" id="{E5FA3797-E888-DD8F-4671-9DABDCAC7512}"/>
              </a:ext>
            </a:extLst>
          </p:cNvPr>
          <p:cNvPicPr>
            <a:picLocks noChangeAspect="1"/>
          </p:cNvPicPr>
          <p:nvPr/>
        </p:nvPicPr>
        <p:blipFill rotWithShape="1">
          <a:blip r:embed="rId2">
            <a:extLst>
              <a:ext uri="{28A0092B-C50C-407E-A947-70E740481C1C}">
                <a14:useLocalDpi xmlns:a14="http://schemas.microsoft.com/office/drawing/2010/main" val="0"/>
              </a:ext>
            </a:extLst>
          </a:blip>
          <a:srcRect l="30899" t="-2" r="9478" b="317"/>
          <a:stretch/>
        </p:blipFill>
        <p:spPr>
          <a:xfrm>
            <a:off x="6096000" y="-1"/>
            <a:ext cx="6096002" cy="6801729"/>
          </a:xfrm>
          <a:prstGeom prst="rect">
            <a:avLst/>
          </a:prstGeom>
        </p:spPr>
      </p:pic>
      <p:sp>
        <p:nvSpPr>
          <p:cNvPr id="8" name="Rectangle 7">
            <a:extLst>
              <a:ext uri="{FF2B5EF4-FFF2-40B4-BE49-F238E27FC236}">
                <a16:creationId xmlns:a16="http://schemas.microsoft.com/office/drawing/2014/main" id="{98192F8E-62ED-9703-AC65-5DE1AB9ADC18}"/>
              </a:ext>
            </a:extLst>
          </p:cNvPr>
          <p:cNvSpPr/>
          <p:nvPr/>
        </p:nvSpPr>
        <p:spPr>
          <a:xfrm>
            <a:off x="-1" y="0"/>
            <a:ext cx="6095996" cy="1637731"/>
          </a:xfrm>
          <a:prstGeom prst="rect">
            <a:avLst/>
          </a:prstGeom>
          <a:solidFill>
            <a:srgbClr val="FFD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1C9DE5B-B3DB-9E1C-C33F-07EB2611DADA}"/>
              </a:ext>
            </a:extLst>
          </p:cNvPr>
          <p:cNvSpPr txBox="1"/>
          <p:nvPr/>
        </p:nvSpPr>
        <p:spPr>
          <a:xfrm>
            <a:off x="436555" y="229900"/>
            <a:ext cx="5413959" cy="1200329"/>
          </a:xfrm>
          <a:prstGeom prst="rect">
            <a:avLst/>
          </a:prstGeom>
          <a:noFill/>
        </p:spPr>
        <p:txBody>
          <a:bodyPr wrap="square" rtlCol="0">
            <a:spAutoFit/>
          </a:bodyPr>
          <a:lstStyle/>
          <a:p>
            <a:pPr algn="ctr"/>
            <a:r>
              <a:rPr lang="en-US" sz="3600" b="1">
                <a:solidFill>
                  <a:schemeClr val="bg1"/>
                </a:solidFill>
              </a:rPr>
              <a:t>Goals for </a:t>
            </a:r>
          </a:p>
          <a:p>
            <a:pPr algn="ctr"/>
            <a:r>
              <a:rPr lang="en-US" sz="3600" b="1">
                <a:solidFill>
                  <a:schemeClr val="bg1"/>
                </a:solidFill>
              </a:rPr>
              <a:t>Today’s Training</a:t>
            </a:r>
          </a:p>
        </p:txBody>
      </p:sp>
      <p:pic>
        <p:nvPicPr>
          <p:cNvPr id="13" name="Graphic 12" descr="Bullseye with solid fill">
            <a:extLst>
              <a:ext uri="{FF2B5EF4-FFF2-40B4-BE49-F238E27FC236}">
                <a16:creationId xmlns:a16="http://schemas.microsoft.com/office/drawing/2014/main" id="{E20C47CF-8772-76AE-DD86-96C005A513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074" y="229900"/>
            <a:ext cx="1076253" cy="1076253"/>
          </a:xfrm>
          <a:prstGeom prst="rect">
            <a:avLst/>
          </a:prstGeom>
        </p:spPr>
      </p:pic>
    </p:spTree>
    <p:extLst>
      <p:ext uri="{BB962C8B-B14F-4D97-AF65-F5344CB8AC3E}">
        <p14:creationId xmlns:p14="http://schemas.microsoft.com/office/powerpoint/2010/main" val="3552975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A3F98"/>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0D7C58-D16F-7C71-2AEE-3457EB4D84D9}"/>
              </a:ext>
            </a:extLst>
          </p:cNvPr>
          <p:cNvSpPr txBox="1"/>
          <p:nvPr/>
        </p:nvSpPr>
        <p:spPr>
          <a:xfrm>
            <a:off x="2278453" y="2549692"/>
            <a:ext cx="7732797" cy="3785652"/>
          </a:xfrm>
          <a:prstGeom prst="rect">
            <a:avLst/>
          </a:prstGeom>
          <a:noFill/>
        </p:spPr>
        <p:txBody>
          <a:bodyPr wrap="square">
            <a:spAutoFit/>
          </a:bodyPr>
          <a:lstStyle/>
          <a:p>
            <a:pPr algn="ctr"/>
            <a:r>
              <a:rPr lang="en-US" sz="2000" b="1">
                <a:solidFill>
                  <a:schemeClr val="bg1"/>
                </a:solidFill>
              </a:rPr>
              <a:t>Speak from the “I” perspective.​</a:t>
            </a:r>
          </a:p>
          <a:p>
            <a:pPr algn="ctr"/>
            <a:endParaRPr lang="en-US" sz="2000" b="1">
              <a:solidFill>
                <a:schemeClr val="bg1"/>
              </a:solidFill>
            </a:endParaRPr>
          </a:p>
          <a:p>
            <a:pPr algn="ctr"/>
            <a:r>
              <a:rPr lang="en-US" sz="2000" b="1">
                <a:solidFill>
                  <a:schemeClr val="bg1"/>
                </a:solidFill>
              </a:rPr>
              <a:t>Share the space. ​</a:t>
            </a:r>
          </a:p>
          <a:p>
            <a:pPr algn="ctr"/>
            <a:endParaRPr lang="en-US" sz="2000" b="1">
              <a:solidFill>
                <a:schemeClr val="bg1"/>
              </a:solidFill>
            </a:endParaRPr>
          </a:p>
          <a:p>
            <a:pPr algn="ctr"/>
            <a:r>
              <a:rPr lang="en-US" sz="2000" b="1">
                <a:solidFill>
                  <a:schemeClr val="bg1"/>
                </a:solidFill>
              </a:rPr>
              <a:t>Be respectful and consider all views.​</a:t>
            </a:r>
          </a:p>
          <a:p>
            <a:pPr algn="ctr"/>
            <a:endParaRPr lang="en-US" sz="2000" b="1">
              <a:solidFill>
                <a:schemeClr val="bg1"/>
              </a:solidFill>
            </a:endParaRPr>
          </a:p>
          <a:p>
            <a:pPr algn="ctr"/>
            <a:r>
              <a:rPr lang="en-US" sz="2000" b="1">
                <a:solidFill>
                  <a:schemeClr val="bg1"/>
                </a:solidFill>
              </a:rPr>
              <a:t>Listen for Understanding.​</a:t>
            </a:r>
          </a:p>
          <a:p>
            <a:pPr algn="ctr"/>
            <a:endParaRPr lang="en-US" sz="2000" b="1">
              <a:solidFill>
                <a:schemeClr val="bg1"/>
              </a:solidFill>
            </a:endParaRPr>
          </a:p>
          <a:p>
            <a:pPr algn="ctr"/>
            <a:r>
              <a:rPr lang="en-US" sz="2000" b="1">
                <a:solidFill>
                  <a:schemeClr val="bg1"/>
                </a:solidFill>
              </a:rPr>
              <a:t>Honor Confidentiality. ​</a:t>
            </a:r>
          </a:p>
          <a:p>
            <a:pPr algn="ctr"/>
            <a:endParaRPr lang="en-US" sz="2000" b="1">
              <a:solidFill>
                <a:schemeClr val="bg1"/>
              </a:solidFill>
            </a:endParaRPr>
          </a:p>
          <a:p>
            <a:pPr algn="ctr"/>
            <a:r>
              <a:rPr lang="en-US" sz="2000" b="1">
                <a:solidFill>
                  <a:schemeClr val="bg1"/>
                </a:solidFill>
              </a:rPr>
              <a:t>Stay Engaged. ​</a:t>
            </a:r>
          </a:p>
          <a:p>
            <a:pPr algn="ctr"/>
            <a:endParaRPr lang="en-US" sz="2000" b="1">
              <a:solidFill>
                <a:schemeClr val="bg1"/>
              </a:solidFill>
            </a:endParaRPr>
          </a:p>
        </p:txBody>
      </p:sp>
      <p:pic>
        <p:nvPicPr>
          <p:cNvPr id="5" name="Picture 4" descr="A picture containing text, sign&#10;&#10;Description automatically generated">
            <a:extLst>
              <a:ext uri="{FF2B5EF4-FFF2-40B4-BE49-F238E27FC236}">
                <a16:creationId xmlns:a16="http://schemas.microsoft.com/office/drawing/2014/main" id="{9EAF77F9-AE36-A194-8C4A-26540EE287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6" y="324269"/>
            <a:ext cx="1303427" cy="1282945"/>
          </a:xfrm>
          <a:prstGeom prst="rect">
            <a:avLst/>
          </a:prstGeom>
        </p:spPr>
      </p:pic>
      <p:sp>
        <p:nvSpPr>
          <p:cNvPr id="6" name="TextBox 5">
            <a:extLst>
              <a:ext uri="{FF2B5EF4-FFF2-40B4-BE49-F238E27FC236}">
                <a16:creationId xmlns:a16="http://schemas.microsoft.com/office/drawing/2014/main" id="{274464B4-FA99-0581-097C-E6480788200A}"/>
              </a:ext>
            </a:extLst>
          </p:cNvPr>
          <p:cNvSpPr txBox="1"/>
          <p:nvPr/>
        </p:nvSpPr>
        <p:spPr>
          <a:xfrm>
            <a:off x="3477126" y="576566"/>
            <a:ext cx="6773780" cy="830997"/>
          </a:xfrm>
          <a:prstGeom prst="rect">
            <a:avLst/>
          </a:prstGeom>
          <a:noFill/>
        </p:spPr>
        <p:txBody>
          <a:bodyPr wrap="square" rtlCol="0">
            <a:spAutoFit/>
          </a:bodyPr>
          <a:lstStyle/>
          <a:p>
            <a:r>
              <a:rPr lang="en-US" sz="4800" b="1">
                <a:solidFill>
                  <a:schemeClr val="bg1"/>
                </a:solidFill>
              </a:rPr>
              <a:t>Before We Begin…</a:t>
            </a:r>
          </a:p>
        </p:txBody>
      </p:sp>
      <p:sp>
        <p:nvSpPr>
          <p:cNvPr id="7" name="TextBox 6">
            <a:extLst>
              <a:ext uri="{FF2B5EF4-FFF2-40B4-BE49-F238E27FC236}">
                <a16:creationId xmlns:a16="http://schemas.microsoft.com/office/drawing/2014/main" id="{544639E0-95D0-C7AD-E190-F20F88BBC651}"/>
              </a:ext>
            </a:extLst>
          </p:cNvPr>
          <p:cNvSpPr txBox="1"/>
          <p:nvPr/>
        </p:nvSpPr>
        <p:spPr>
          <a:xfrm>
            <a:off x="2530139" y="1552311"/>
            <a:ext cx="7229424" cy="707886"/>
          </a:xfrm>
          <a:prstGeom prst="rect">
            <a:avLst/>
          </a:prstGeom>
          <a:noFill/>
        </p:spPr>
        <p:txBody>
          <a:bodyPr wrap="square" rtlCol="0">
            <a:spAutoFit/>
          </a:bodyPr>
          <a:lstStyle/>
          <a:p>
            <a:pPr algn="ctr"/>
            <a:r>
              <a:rPr lang="en-US" sz="2000">
                <a:solidFill>
                  <a:schemeClr val="bg1"/>
                </a:solidFill>
              </a:rPr>
              <a:t>Please follow the following conversation norms to help us ensure that everyone feels respected and safe to share today</a:t>
            </a:r>
            <a:r>
              <a:rPr lang="en-US">
                <a:solidFill>
                  <a:schemeClr val="bg1"/>
                </a:solidFill>
              </a:rPr>
              <a:t>. </a:t>
            </a:r>
          </a:p>
        </p:txBody>
      </p:sp>
      <p:pic>
        <p:nvPicPr>
          <p:cNvPr id="2" name="Picture 1">
            <a:extLst>
              <a:ext uri="{FF2B5EF4-FFF2-40B4-BE49-F238E27FC236}">
                <a16:creationId xmlns:a16="http://schemas.microsoft.com/office/drawing/2014/main" id="{245C173B-D7BC-97A4-40C0-64CE66C37DFB}"/>
              </a:ext>
            </a:extLst>
          </p:cNvPr>
          <p:cNvPicPr>
            <a:picLocks noChangeAspect="1"/>
          </p:cNvPicPr>
          <p:nvPr/>
        </p:nvPicPr>
        <p:blipFill rotWithShape="1">
          <a:blip r:embed="rId3">
            <a:extLst>
              <a:ext uri="{28A0092B-C50C-407E-A947-70E740481C1C}">
                <a14:useLocalDpi xmlns:a14="http://schemas.microsoft.com/office/drawing/2010/main" val="0"/>
              </a:ext>
            </a:extLst>
          </a:blip>
          <a:srcRect t="96455"/>
          <a:stretch/>
        </p:blipFill>
        <p:spPr>
          <a:xfrm flipV="1">
            <a:off x="0" y="-2196"/>
            <a:ext cx="12192000" cy="68241"/>
          </a:xfrm>
          <a:prstGeom prst="rect">
            <a:avLst/>
          </a:prstGeom>
        </p:spPr>
      </p:pic>
    </p:spTree>
    <p:extLst>
      <p:ext uri="{BB962C8B-B14F-4D97-AF65-F5344CB8AC3E}">
        <p14:creationId xmlns:p14="http://schemas.microsoft.com/office/powerpoint/2010/main" val="1604975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4">
            <a:extLst>
              <a:ext uri="{FF2B5EF4-FFF2-40B4-BE49-F238E27FC236}">
                <a16:creationId xmlns:a16="http://schemas.microsoft.com/office/drawing/2014/main" id="{97FC6A8B-37CB-4EFB-93DF-716D815C5187}"/>
              </a:ext>
            </a:extLst>
          </p:cNvPr>
          <p:cNvSpPr txBox="1">
            <a:spLocks/>
          </p:cNvSpPr>
          <p:nvPr/>
        </p:nvSpPr>
        <p:spPr>
          <a:xfrm>
            <a:off x="266218" y="392024"/>
            <a:ext cx="3864605" cy="5940601"/>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127"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2400" b="1" i="0" u="none" strike="noStrike" kern="1200" cap="none" spc="0" normalizeH="0" baseline="0" noProof="0">
                <a:ln>
                  <a:noFill/>
                </a:ln>
                <a:solidFill>
                  <a:srgbClr val="593F98"/>
                </a:solidFill>
                <a:effectLst/>
                <a:uLnTx/>
                <a:uFillTx/>
                <a:latin typeface="Arial Regular"/>
                <a:ea typeface="+mn-ea"/>
                <a:cs typeface="+mn-cs"/>
              </a:rPr>
              <a:t>Who We Are</a:t>
            </a:r>
          </a:p>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i="0" u="none" strike="noStrike" kern="1200" cap="none" spc="0" normalizeH="0" baseline="0" noProof="0">
                <a:ln>
                  <a:noFill/>
                </a:ln>
                <a:solidFill>
                  <a:schemeClr val="tx1"/>
                </a:solidFill>
                <a:effectLst/>
                <a:uLnTx/>
                <a:uFillTx/>
                <a:latin typeface="Arial Regular"/>
                <a:ea typeface="+mn-ea"/>
                <a:cs typeface="+mn-cs"/>
              </a:rPr>
              <a:t>Best Buddies International is the world’s largest organization dedicated to ending the social, physical and economic isolation of the 200 million people with intellectual and developmental disabilities (IDD). </a:t>
            </a:r>
          </a:p>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2400" b="0" i="0" u="none" strike="noStrike" kern="1200" cap="none" spc="0" normalizeH="0" baseline="0" noProof="0">
              <a:ln>
                <a:noFill/>
              </a:ln>
              <a:solidFill>
                <a:srgbClr val="593F98"/>
              </a:solidFill>
              <a:effectLst/>
              <a:uLnTx/>
              <a:uFillTx/>
              <a:latin typeface="Arial Regular"/>
              <a:ea typeface="+mn-ea"/>
              <a:cs typeface="+mn-cs"/>
            </a:endParaRPr>
          </a:p>
          <a:p>
            <a:pPr marL="0" marR="0" lvl="0" indent="0" algn="just" defTabSz="914127"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2400" b="1" i="0" u="none" strike="noStrike" kern="1200" cap="none" spc="0" normalizeH="0" baseline="0" noProof="0">
                <a:ln>
                  <a:noFill/>
                </a:ln>
                <a:solidFill>
                  <a:srgbClr val="593F98"/>
                </a:solidFill>
                <a:effectLst/>
                <a:uLnTx/>
                <a:uFillTx/>
                <a:latin typeface="Arial Regular"/>
                <a:ea typeface="+mn-ea"/>
                <a:cs typeface="+mn-cs"/>
              </a:rPr>
              <a:t>Mission</a:t>
            </a:r>
          </a:p>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a:ln>
                  <a:noFill/>
                </a:ln>
                <a:solidFill>
                  <a:schemeClr val="tx1"/>
                </a:solidFill>
                <a:effectLst/>
                <a:uLnTx/>
                <a:uFillTx/>
                <a:latin typeface="Arial Regular"/>
                <a:ea typeface="+mn-ea"/>
                <a:cs typeface="+mn-cs"/>
              </a:rPr>
              <a:t>Best Buddies is dedicated to establishing a global volunteer movement that creates opportunities for one-to-one friendships, integrated employment, leadership development and inclusive living for people with IDD.</a:t>
            </a:r>
          </a:p>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600" b="0" i="0" u="none" strike="noStrike" kern="1200" cap="none" spc="0" normalizeH="0" baseline="0" noProof="0">
              <a:ln>
                <a:noFill/>
              </a:ln>
              <a:solidFill>
                <a:srgbClr val="5E5E5E"/>
              </a:solidFill>
              <a:effectLst/>
              <a:uLnTx/>
              <a:uFillTx/>
              <a:latin typeface="Arial Regular"/>
              <a:ea typeface="+mn-ea"/>
              <a:cs typeface="+mn-cs"/>
            </a:endParaRPr>
          </a:p>
          <a:p>
            <a:pPr marL="0" marR="0" lvl="0" indent="0" algn="l"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endParaRPr kumimoji="0" lang="en-US" sz="100" b="0" i="0" u="none" strike="noStrike" kern="1200" cap="none" spc="0" normalizeH="0" baseline="0" noProof="0">
              <a:ln>
                <a:noFill/>
              </a:ln>
              <a:solidFill>
                <a:srgbClr val="FFFFFF">
                  <a:lumMod val="50000"/>
                </a:srgbClr>
              </a:solidFill>
              <a:effectLst/>
              <a:uLnTx/>
              <a:uFillTx/>
              <a:latin typeface="Arial Regular"/>
              <a:ea typeface="+mn-ea"/>
              <a:cs typeface="+mn-cs"/>
            </a:endParaRPr>
          </a:p>
          <a:p>
            <a:pPr marL="0" marR="0" lvl="0" indent="0" algn="l" defTabSz="914127"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2400" b="1" i="0" u="none" strike="noStrike" kern="1200" cap="none" spc="0" normalizeH="0" baseline="0" noProof="0">
                <a:ln>
                  <a:noFill/>
                </a:ln>
                <a:solidFill>
                  <a:srgbClr val="593F98"/>
                </a:solidFill>
                <a:effectLst/>
                <a:uLnTx/>
                <a:uFillTx/>
                <a:latin typeface="Arial Regular"/>
                <a:ea typeface="+mn-ea"/>
                <a:cs typeface="+mn-cs"/>
              </a:rPr>
              <a:t>Who We Serve</a:t>
            </a:r>
          </a:p>
          <a:p>
            <a:pPr marL="0" marR="0" lvl="0" indent="0" algn="l"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600" b="0" i="0" u="none" strike="noStrike" kern="1200" cap="none" spc="0" normalizeH="0" baseline="0" noProof="0">
                <a:ln>
                  <a:noFill/>
                </a:ln>
                <a:solidFill>
                  <a:schemeClr val="tx1"/>
                </a:solidFill>
                <a:effectLst/>
                <a:uLnTx/>
                <a:uFillTx/>
                <a:latin typeface="Arial Regular"/>
                <a:ea typeface="+mn-ea"/>
                <a:cs typeface="+mn-cs"/>
              </a:rPr>
              <a:t>The IDD community that Best Buddies serves includes, but is not limited to, people with Down syndrome, autism, fragile X syndrome, Williams syndrome, cerebral palsy, traumatic brain injury and other undiagnosed disabilities.</a:t>
            </a:r>
          </a:p>
        </p:txBody>
      </p:sp>
      <p:pic>
        <p:nvPicPr>
          <p:cNvPr id="7" name="Picture Placeholder 9">
            <a:extLst>
              <a:ext uri="{FF2B5EF4-FFF2-40B4-BE49-F238E27FC236}">
                <a16:creationId xmlns:a16="http://schemas.microsoft.com/office/drawing/2014/main" id="{04B98E25-50B2-4D74-8A94-A2D44DE814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58" t="8193" r="21344" b="8715"/>
          <a:stretch/>
        </p:blipFill>
        <p:spPr>
          <a:xfrm>
            <a:off x="4347296" y="3479078"/>
            <a:ext cx="3864605" cy="3309937"/>
          </a:xfrm>
          <a:prstGeom prst="rect">
            <a:avLst/>
          </a:prstGeom>
        </p:spPr>
      </p:pic>
      <p:pic>
        <p:nvPicPr>
          <p:cNvPr id="8" name="Picture Placeholder 12">
            <a:extLst>
              <a:ext uri="{FF2B5EF4-FFF2-40B4-BE49-F238E27FC236}">
                <a16:creationId xmlns:a16="http://schemas.microsoft.com/office/drawing/2014/main" id="{28389FA2-B326-4F37-8FF0-6C99338DB9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276" t="1175" r="4612" b="799"/>
          <a:stretch/>
        </p:blipFill>
        <p:spPr>
          <a:xfrm>
            <a:off x="8327395" y="3479079"/>
            <a:ext cx="3864605" cy="3309937"/>
          </a:xfrm>
          <a:prstGeom prst="rect">
            <a:avLst/>
          </a:prstGeom>
        </p:spPr>
      </p:pic>
      <p:pic>
        <p:nvPicPr>
          <p:cNvPr id="9" name="Picture Placeholder 5">
            <a:extLst>
              <a:ext uri="{FF2B5EF4-FFF2-40B4-BE49-F238E27FC236}">
                <a16:creationId xmlns:a16="http://schemas.microsoft.com/office/drawing/2014/main" id="{46BADC36-6E86-4B07-AD73-80FA64E631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54" t="5408" r="30629" b="29789"/>
          <a:stretch/>
        </p:blipFill>
        <p:spPr>
          <a:xfrm>
            <a:off x="4347296" y="0"/>
            <a:ext cx="3864605" cy="3362325"/>
          </a:xfrm>
          <a:prstGeom prst="rect">
            <a:avLst/>
          </a:prstGeom>
        </p:spPr>
      </p:pic>
      <p:pic>
        <p:nvPicPr>
          <p:cNvPr id="12" name="Picture Placeholder 4">
            <a:extLst>
              <a:ext uri="{FF2B5EF4-FFF2-40B4-BE49-F238E27FC236}">
                <a16:creationId xmlns:a16="http://schemas.microsoft.com/office/drawing/2014/main" id="{610B83B9-CECD-E322-F8D3-AC0A68B4C6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36" t="5835" r="25349" b="5382"/>
          <a:stretch/>
        </p:blipFill>
        <p:spPr>
          <a:xfrm>
            <a:off x="8327395" y="0"/>
            <a:ext cx="3864605" cy="3362325"/>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p:spPr>
      </p:pic>
    </p:spTree>
    <p:extLst>
      <p:ext uri="{BB962C8B-B14F-4D97-AF65-F5344CB8AC3E}">
        <p14:creationId xmlns:p14="http://schemas.microsoft.com/office/powerpoint/2010/main" val="2744872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0346" r="1170" b="29192"/>
          <a:stretch/>
        </p:blipFill>
        <p:spPr>
          <a:xfrm>
            <a:off x="-1" y="1749896"/>
            <a:ext cx="12192001" cy="3501736"/>
          </a:xfrm>
          <a:prstGeom prst="rect">
            <a:avLst/>
          </a:prstGeom>
        </p:spPr>
      </p:pic>
      <p:sp>
        <p:nvSpPr>
          <p:cNvPr id="3" name="TextBox 2"/>
          <p:cNvSpPr txBox="1"/>
          <p:nvPr/>
        </p:nvSpPr>
        <p:spPr>
          <a:xfrm>
            <a:off x="2438397" y="199292"/>
            <a:ext cx="7315200" cy="769441"/>
          </a:xfrm>
          <a:prstGeom prst="rect">
            <a:avLst/>
          </a:prstGeom>
          <a:noFill/>
        </p:spPr>
        <p:txBody>
          <a:bodyPr wrap="square" rtlCol="0">
            <a:spAutoFit/>
          </a:bodyPr>
          <a:lstStyle/>
          <a:p>
            <a:r>
              <a:rPr lang="en-US" sz="4400" b="1">
                <a:solidFill>
                  <a:srgbClr val="5A3F98"/>
                </a:solidFill>
                <a:latin typeface="Arial" panose="020B0604020202020204" pitchFamily="34" charset="0"/>
                <a:cs typeface="Arial" panose="020B0604020202020204" pitchFamily="34" charset="0"/>
              </a:rPr>
              <a:t>Be A Best Buddies Expert!</a:t>
            </a:r>
          </a:p>
        </p:txBody>
      </p:sp>
      <p:sp>
        <p:nvSpPr>
          <p:cNvPr id="4" name="TextBox 3"/>
          <p:cNvSpPr txBox="1"/>
          <p:nvPr/>
        </p:nvSpPr>
        <p:spPr>
          <a:xfrm>
            <a:off x="2551610" y="835418"/>
            <a:ext cx="6942433" cy="461665"/>
          </a:xfrm>
          <a:prstGeom prst="rect">
            <a:avLst/>
          </a:prstGeom>
          <a:noFill/>
        </p:spPr>
        <p:txBody>
          <a:bodyPr wrap="square" rtlCol="0">
            <a:spAutoFit/>
          </a:bodyPr>
          <a:lstStyle/>
          <a:p>
            <a:pPr algn="ctr"/>
            <a:r>
              <a:rPr lang="en-US" sz="2400">
                <a:solidFill>
                  <a:srgbClr val="5E5E5E"/>
                </a:solidFill>
                <a:latin typeface="Arial" panose="020B0604020202020204" pitchFamily="34" charset="0"/>
                <a:cs typeface="Arial" panose="020B0604020202020204" pitchFamily="34" charset="0"/>
              </a:rPr>
              <a:t>Get to know our mission pillars…</a:t>
            </a:r>
          </a:p>
        </p:txBody>
      </p:sp>
      <p:sp>
        <p:nvSpPr>
          <p:cNvPr id="7" name="TextBox 6">
            <a:extLst>
              <a:ext uri="{FF2B5EF4-FFF2-40B4-BE49-F238E27FC236}">
                <a16:creationId xmlns:a16="http://schemas.microsoft.com/office/drawing/2014/main" id="{94C8A246-E9F8-5B36-145B-79DBAB8C5A8D}"/>
              </a:ext>
            </a:extLst>
          </p:cNvPr>
          <p:cNvSpPr txBox="1"/>
          <p:nvPr/>
        </p:nvSpPr>
        <p:spPr>
          <a:xfrm>
            <a:off x="312821" y="5154584"/>
            <a:ext cx="2394284" cy="129266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E5E5E"/>
                </a:solidFill>
                <a:effectLst/>
                <a:uLnTx/>
                <a:uFillTx/>
                <a:latin typeface="Arial" panose="020B0604020202020204" pitchFamily="34" charset="0"/>
                <a:cs typeface="Arial" panose="020B0604020202020204" pitchFamily="34" charset="0"/>
              </a:rPr>
              <a:t>Fosters connections between people with and without IDD. This pillar includes our elementary through college level school chapters, our Citizens program for adults and our e-Buddies online community.</a:t>
            </a:r>
          </a:p>
        </p:txBody>
      </p:sp>
      <p:sp>
        <p:nvSpPr>
          <p:cNvPr id="8" name="TextBox 7">
            <a:extLst>
              <a:ext uri="{FF2B5EF4-FFF2-40B4-BE49-F238E27FC236}">
                <a16:creationId xmlns:a16="http://schemas.microsoft.com/office/drawing/2014/main" id="{804D89C1-397B-E73F-2F57-E55021FD5C2C}"/>
              </a:ext>
            </a:extLst>
          </p:cNvPr>
          <p:cNvSpPr txBox="1"/>
          <p:nvPr/>
        </p:nvSpPr>
        <p:spPr>
          <a:xfrm>
            <a:off x="3560731" y="5169589"/>
            <a:ext cx="2154269" cy="129266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E5E5E"/>
                </a:solidFill>
                <a:effectLst/>
                <a:uLnTx/>
                <a:uFillTx/>
                <a:latin typeface="Arial" panose="020B0604020202020204" pitchFamily="34" charset="0"/>
                <a:cs typeface="Arial" panose="020B0604020202020204" pitchFamily="34" charset="0"/>
              </a:rPr>
              <a:t>Secures and supports employment opportunities for people with IDD, allowing them to earn an income, pay taxes, and continuously and independently support themselves.</a:t>
            </a:r>
          </a:p>
        </p:txBody>
      </p:sp>
      <p:sp>
        <p:nvSpPr>
          <p:cNvPr id="12" name="TextBox 11">
            <a:extLst>
              <a:ext uri="{FF2B5EF4-FFF2-40B4-BE49-F238E27FC236}">
                <a16:creationId xmlns:a16="http://schemas.microsoft.com/office/drawing/2014/main" id="{C03E70A6-7E75-5E02-7BF2-E5A95BAD6E16}"/>
              </a:ext>
            </a:extLst>
          </p:cNvPr>
          <p:cNvSpPr txBox="1"/>
          <p:nvPr/>
        </p:nvSpPr>
        <p:spPr>
          <a:xfrm>
            <a:off x="6522528" y="5169512"/>
            <a:ext cx="2498510"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E5E5E"/>
                </a:solidFill>
                <a:effectLst/>
                <a:uLnTx/>
                <a:uFillTx/>
                <a:latin typeface="Arial" panose="020B0604020202020204" pitchFamily="34" charset="0"/>
                <a:cs typeface="Arial" panose="020B0604020202020204" pitchFamily="34" charset="0"/>
              </a:rPr>
              <a:t>Educates and empowers people with and without IDD to become leaders, public speakers and advocates for inclusion. This pillar includes our Ambassador program as well as our Transition services.</a:t>
            </a:r>
          </a:p>
        </p:txBody>
      </p:sp>
      <p:sp>
        <p:nvSpPr>
          <p:cNvPr id="14" name="TextBox 13">
            <a:extLst>
              <a:ext uri="{FF2B5EF4-FFF2-40B4-BE49-F238E27FC236}">
                <a16:creationId xmlns:a16="http://schemas.microsoft.com/office/drawing/2014/main" id="{FA8B5AEA-3766-D112-294B-2A758553EB7A}"/>
              </a:ext>
            </a:extLst>
          </p:cNvPr>
          <p:cNvSpPr txBox="1"/>
          <p:nvPr/>
        </p:nvSpPr>
        <p:spPr>
          <a:xfrm>
            <a:off x="9494044" y="5154584"/>
            <a:ext cx="2498510"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E5E5E"/>
                </a:solidFill>
                <a:effectLst/>
                <a:uLnTx/>
                <a:uFillTx/>
                <a:latin typeface="Arial" panose="020B0604020202020204" pitchFamily="34" charset="0"/>
                <a:cs typeface="Arial" panose="020B0604020202020204" pitchFamily="34" charset="0"/>
              </a:rPr>
              <a:t>Provides an inclusive living experience in which people with and without IDD are active, contributing citizens – living independently in a dynamic environment where they can learn, grow, and thrive.</a:t>
            </a:r>
          </a:p>
        </p:txBody>
      </p:sp>
      <p:pic>
        <p:nvPicPr>
          <p:cNvPr id="9" name="Picture 8">
            <a:extLst>
              <a:ext uri="{FF2B5EF4-FFF2-40B4-BE49-F238E27FC236}">
                <a16:creationId xmlns:a16="http://schemas.microsoft.com/office/drawing/2014/main" id="{808BC5C5-F5F8-3D64-5818-280AE50A10C5}"/>
              </a:ext>
            </a:extLst>
          </p:cNvPr>
          <p:cNvPicPr>
            <a:picLocks noChangeAspect="1"/>
          </p:cNvPicPr>
          <p:nvPr/>
        </p:nvPicPr>
        <p:blipFill rotWithShape="1">
          <a:blip r:embed="rId3">
            <a:extLst>
              <a:ext uri="{28A0092B-C50C-407E-A947-70E740481C1C}">
                <a14:useLocalDpi xmlns:a14="http://schemas.microsoft.com/office/drawing/2010/main" val="0"/>
              </a:ext>
            </a:extLst>
          </a:blip>
          <a:srcRect t="96455"/>
          <a:stretch/>
        </p:blipFill>
        <p:spPr>
          <a:xfrm flipV="1">
            <a:off x="1" y="-10013"/>
            <a:ext cx="12192000" cy="68241"/>
          </a:xfrm>
          <a:prstGeom prst="rect">
            <a:avLst/>
          </a:prstGeom>
        </p:spPr>
      </p:pic>
      <p:pic>
        <p:nvPicPr>
          <p:cNvPr id="10" name="Picture 9">
            <a:extLst>
              <a:ext uri="{FF2B5EF4-FFF2-40B4-BE49-F238E27FC236}">
                <a16:creationId xmlns:a16="http://schemas.microsoft.com/office/drawing/2014/main" id="{5A58CE66-E1C4-21D4-B962-53251DC1480F}"/>
              </a:ext>
            </a:extLst>
          </p:cNvPr>
          <p:cNvPicPr>
            <a:picLocks noChangeAspect="1"/>
          </p:cNvPicPr>
          <p:nvPr/>
        </p:nvPicPr>
        <p:blipFill rotWithShape="1">
          <a:blip r:embed="rId3">
            <a:extLst>
              <a:ext uri="{28A0092B-C50C-407E-A947-70E740481C1C}">
                <a14:useLocalDpi xmlns:a14="http://schemas.microsoft.com/office/drawing/2010/main" val="0"/>
              </a:ext>
            </a:extLst>
          </a:blip>
          <a:srcRect t="96455"/>
          <a:stretch/>
        </p:blipFill>
        <p:spPr>
          <a:xfrm flipV="1">
            <a:off x="-3" y="6789759"/>
            <a:ext cx="12192000" cy="68241"/>
          </a:xfrm>
          <a:prstGeom prst="rect">
            <a:avLst/>
          </a:prstGeom>
        </p:spPr>
      </p:pic>
    </p:spTree>
    <p:extLst>
      <p:ext uri="{BB962C8B-B14F-4D97-AF65-F5344CB8AC3E}">
        <p14:creationId xmlns:p14="http://schemas.microsoft.com/office/powerpoint/2010/main" val="1536324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53B6C5-9A4F-EAF1-FD91-94D3D15F8243}"/>
              </a:ext>
            </a:extLst>
          </p:cNvPr>
          <p:cNvSpPr/>
          <p:nvPr/>
        </p:nvSpPr>
        <p:spPr>
          <a:xfrm>
            <a:off x="0" y="0"/>
            <a:ext cx="12192000" cy="2239108"/>
          </a:xfrm>
          <a:prstGeom prst="rect">
            <a:avLst/>
          </a:prstGeom>
          <a:solidFill>
            <a:srgbClr val="593F98"/>
          </a:solidFill>
          <a:ln w="15875"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pic>
        <p:nvPicPr>
          <p:cNvPr id="3" name="Picture 4" descr="Number Icon clipart - Trivia, Text, Font, transparent clip art">
            <a:extLst>
              <a:ext uri="{FF2B5EF4-FFF2-40B4-BE49-F238E27FC236}">
                <a16:creationId xmlns:a16="http://schemas.microsoft.com/office/drawing/2014/main" id="{CED45672-4845-834C-0145-9B7EBE0A5F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9931"/>
          <a:stretch/>
        </p:blipFill>
        <p:spPr bwMode="auto">
          <a:xfrm>
            <a:off x="3295772" y="352413"/>
            <a:ext cx="5600456" cy="1628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638B7CC-5EE8-F1EF-DACC-B6657C9E07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446"/>
          <a:stretch/>
        </p:blipFill>
        <p:spPr>
          <a:xfrm>
            <a:off x="892353" y="304982"/>
            <a:ext cx="1685325" cy="1675495"/>
          </a:xfrm>
          <a:prstGeom prst="rect">
            <a:avLst/>
          </a:prstGeom>
        </p:spPr>
      </p:pic>
      <p:sp>
        <p:nvSpPr>
          <p:cNvPr id="5" name="TextBox 4">
            <a:extLst>
              <a:ext uri="{FF2B5EF4-FFF2-40B4-BE49-F238E27FC236}">
                <a16:creationId xmlns:a16="http://schemas.microsoft.com/office/drawing/2014/main" id="{31FD68FA-E1EB-3CDD-CD6B-F1AF3F527A1D}"/>
              </a:ext>
            </a:extLst>
          </p:cNvPr>
          <p:cNvSpPr txBox="1"/>
          <p:nvPr/>
        </p:nvSpPr>
        <p:spPr>
          <a:xfrm>
            <a:off x="95565" y="2560660"/>
            <a:ext cx="5134708" cy="400110"/>
          </a:xfrm>
          <a:prstGeom prst="rect">
            <a:avLst/>
          </a:prstGeom>
          <a:noFill/>
        </p:spPr>
        <p:txBody>
          <a:bodyPr wrap="square" rtlCol="0">
            <a:spAutoFit/>
          </a:bodyPr>
          <a:lstStyle/>
          <a:p>
            <a:pPr>
              <a:defRPr/>
            </a:pPr>
            <a:r>
              <a:rPr lang="en-US" sz="2000">
                <a:solidFill>
                  <a:srgbClr val="5E5E5E"/>
                </a:solidFill>
                <a:cs typeface="Arial" panose="020B0604020202020204" pitchFamily="34" charset="0"/>
              </a:rPr>
              <a:t>Q:  Who is Best Buddies’ founder?</a:t>
            </a:r>
          </a:p>
        </p:txBody>
      </p:sp>
      <p:sp>
        <p:nvSpPr>
          <p:cNvPr id="6" name="TextBox 5">
            <a:extLst>
              <a:ext uri="{FF2B5EF4-FFF2-40B4-BE49-F238E27FC236}">
                <a16:creationId xmlns:a16="http://schemas.microsoft.com/office/drawing/2014/main" id="{C8FBADC7-CBC5-367F-0A49-5ACA661BA619}"/>
              </a:ext>
            </a:extLst>
          </p:cNvPr>
          <p:cNvSpPr txBox="1"/>
          <p:nvPr/>
        </p:nvSpPr>
        <p:spPr>
          <a:xfrm>
            <a:off x="95565" y="3017051"/>
            <a:ext cx="5134708" cy="400110"/>
          </a:xfrm>
          <a:prstGeom prst="rect">
            <a:avLst/>
          </a:prstGeom>
          <a:noFill/>
        </p:spPr>
        <p:txBody>
          <a:bodyPr wrap="square" rtlCol="0">
            <a:spAutoFit/>
          </a:bodyPr>
          <a:lstStyle/>
          <a:p>
            <a:pPr>
              <a:defRPr/>
            </a:pPr>
            <a:r>
              <a:rPr lang="en-US" sz="2000">
                <a:solidFill>
                  <a:srgbClr val="5E5E5E"/>
                </a:solidFill>
                <a:cs typeface="Arial" panose="020B0604020202020204" pitchFamily="34" charset="0"/>
              </a:rPr>
              <a:t>A:  Anthony Kennedy Shriver</a:t>
            </a:r>
          </a:p>
        </p:txBody>
      </p:sp>
      <p:sp>
        <p:nvSpPr>
          <p:cNvPr id="7" name="TextBox 6">
            <a:extLst>
              <a:ext uri="{FF2B5EF4-FFF2-40B4-BE49-F238E27FC236}">
                <a16:creationId xmlns:a16="http://schemas.microsoft.com/office/drawing/2014/main" id="{523B23D9-45A5-2444-D94D-6A6974CF67A5}"/>
              </a:ext>
            </a:extLst>
          </p:cNvPr>
          <p:cNvSpPr txBox="1"/>
          <p:nvPr/>
        </p:nvSpPr>
        <p:spPr>
          <a:xfrm>
            <a:off x="95565" y="3525769"/>
            <a:ext cx="6471138" cy="400110"/>
          </a:xfrm>
          <a:prstGeom prst="rect">
            <a:avLst/>
          </a:prstGeom>
          <a:noFill/>
        </p:spPr>
        <p:txBody>
          <a:bodyPr wrap="square" rtlCol="0">
            <a:spAutoFit/>
          </a:bodyPr>
          <a:lstStyle/>
          <a:p>
            <a:pPr>
              <a:defRPr/>
            </a:pPr>
            <a:r>
              <a:rPr lang="en-US" sz="2000">
                <a:solidFill>
                  <a:srgbClr val="5E5E5E"/>
                </a:solidFill>
                <a:cs typeface="Arial" panose="020B0604020202020204" pitchFamily="34" charset="0"/>
              </a:rPr>
              <a:t>Q:  What is Best Buddies’ sister organization?</a:t>
            </a:r>
          </a:p>
        </p:txBody>
      </p:sp>
      <p:sp>
        <p:nvSpPr>
          <p:cNvPr id="8" name="TextBox 7">
            <a:extLst>
              <a:ext uri="{FF2B5EF4-FFF2-40B4-BE49-F238E27FC236}">
                <a16:creationId xmlns:a16="http://schemas.microsoft.com/office/drawing/2014/main" id="{42CA6CB3-90FC-F6CB-B22E-52FE944A4010}"/>
              </a:ext>
            </a:extLst>
          </p:cNvPr>
          <p:cNvSpPr txBox="1"/>
          <p:nvPr/>
        </p:nvSpPr>
        <p:spPr>
          <a:xfrm>
            <a:off x="95565" y="3952179"/>
            <a:ext cx="5134708" cy="400110"/>
          </a:xfrm>
          <a:prstGeom prst="rect">
            <a:avLst/>
          </a:prstGeom>
          <a:noFill/>
        </p:spPr>
        <p:txBody>
          <a:bodyPr wrap="square" rtlCol="0">
            <a:spAutoFit/>
          </a:bodyPr>
          <a:lstStyle/>
          <a:p>
            <a:pPr>
              <a:defRPr/>
            </a:pPr>
            <a:r>
              <a:rPr lang="en-US" sz="2000">
                <a:solidFill>
                  <a:srgbClr val="5E5E5E"/>
                </a:solidFill>
                <a:cs typeface="Arial" panose="020B0604020202020204" pitchFamily="34" charset="0"/>
              </a:rPr>
              <a:t>A:  Special Olympics</a:t>
            </a:r>
          </a:p>
        </p:txBody>
      </p:sp>
      <p:sp>
        <p:nvSpPr>
          <p:cNvPr id="9" name="TextBox 8">
            <a:extLst>
              <a:ext uri="{FF2B5EF4-FFF2-40B4-BE49-F238E27FC236}">
                <a16:creationId xmlns:a16="http://schemas.microsoft.com/office/drawing/2014/main" id="{7AF605E3-8076-5908-78D8-C25D6A3CF706}"/>
              </a:ext>
            </a:extLst>
          </p:cNvPr>
          <p:cNvSpPr txBox="1"/>
          <p:nvPr/>
        </p:nvSpPr>
        <p:spPr>
          <a:xfrm>
            <a:off x="95565" y="4509800"/>
            <a:ext cx="6471138" cy="400110"/>
          </a:xfrm>
          <a:prstGeom prst="rect">
            <a:avLst/>
          </a:prstGeom>
          <a:noFill/>
        </p:spPr>
        <p:txBody>
          <a:bodyPr wrap="square" rtlCol="0">
            <a:spAutoFit/>
          </a:bodyPr>
          <a:lstStyle/>
          <a:p>
            <a:pPr>
              <a:defRPr/>
            </a:pPr>
            <a:r>
              <a:rPr lang="en-US" sz="2000">
                <a:solidFill>
                  <a:srgbClr val="5E5E5E"/>
                </a:solidFill>
                <a:cs typeface="Arial" panose="020B0604020202020204" pitchFamily="34" charset="0"/>
              </a:rPr>
              <a:t>Q:  What year was Best Buddies founded?</a:t>
            </a:r>
          </a:p>
        </p:txBody>
      </p:sp>
      <p:sp>
        <p:nvSpPr>
          <p:cNvPr id="10" name="TextBox 9">
            <a:extLst>
              <a:ext uri="{FF2B5EF4-FFF2-40B4-BE49-F238E27FC236}">
                <a16:creationId xmlns:a16="http://schemas.microsoft.com/office/drawing/2014/main" id="{8747B4CE-2A1A-506B-64C6-96FEA17D14E0}"/>
              </a:ext>
            </a:extLst>
          </p:cNvPr>
          <p:cNvSpPr txBox="1"/>
          <p:nvPr/>
        </p:nvSpPr>
        <p:spPr>
          <a:xfrm>
            <a:off x="95565" y="4957069"/>
            <a:ext cx="6471138" cy="400110"/>
          </a:xfrm>
          <a:prstGeom prst="rect">
            <a:avLst/>
          </a:prstGeom>
          <a:noFill/>
        </p:spPr>
        <p:txBody>
          <a:bodyPr wrap="square" rtlCol="0">
            <a:spAutoFit/>
          </a:bodyPr>
          <a:lstStyle/>
          <a:p>
            <a:pPr>
              <a:defRPr/>
            </a:pPr>
            <a:r>
              <a:rPr lang="en-US" sz="2000">
                <a:solidFill>
                  <a:srgbClr val="5E5E5E"/>
                </a:solidFill>
                <a:cs typeface="Arial" panose="020B0604020202020204" pitchFamily="34" charset="0"/>
              </a:rPr>
              <a:t>A:  1989</a:t>
            </a:r>
          </a:p>
        </p:txBody>
      </p:sp>
      <p:sp>
        <p:nvSpPr>
          <p:cNvPr id="11" name="TextBox 10">
            <a:extLst>
              <a:ext uri="{FF2B5EF4-FFF2-40B4-BE49-F238E27FC236}">
                <a16:creationId xmlns:a16="http://schemas.microsoft.com/office/drawing/2014/main" id="{9D22D42D-EC32-DBC0-3688-47454CFED901}"/>
              </a:ext>
            </a:extLst>
          </p:cNvPr>
          <p:cNvSpPr txBox="1"/>
          <p:nvPr/>
        </p:nvSpPr>
        <p:spPr>
          <a:xfrm>
            <a:off x="95565" y="5399421"/>
            <a:ext cx="6471138" cy="400110"/>
          </a:xfrm>
          <a:prstGeom prst="rect">
            <a:avLst/>
          </a:prstGeom>
          <a:noFill/>
        </p:spPr>
        <p:txBody>
          <a:bodyPr wrap="square" rtlCol="0">
            <a:spAutoFit/>
          </a:bodyPr>
          <a:lstStyle/>
          <a:p>
            <a:pPr>
              <a:defRPr/>
            </a:pPr>
            <a:r>
              <a:rPr lang="en-US" sz="2000">
                <a:solidFill>
                  <a:srgbClr val="5E5E5E"/>
                </a:solidFill>
                <a:cs typeface="Arial" panose="020B0604020202020204" pitchFamily="34" charset="0"/>
              </a:rPr>
              <a:t>Q:  Which artist created the Best Buddies logo?</a:t>
            </a:r>
          </a:p>
        </p:txBody>
      </p:sp>
      <p:sp>
        <p:nvSpPr>
          <p:cNvPr id="12" name="TextBox 11">
            <a:extLst>
              <a:ext uri="{FF2B5EF4-FFF2-40B4-BE49-F238E27FC236}">
                <a16:creationId xmlns:a16="http://schemas.microsoft.com/office/drawing/2014/main" id="{79D83D2B-6EBF-9CA9-0A99-0DC1E42B962B}"/>
              </a:ext>
            </a:extLst>
          </p:cNvPr>
          <p:cNvSpPr txBox="1"/>
          <p:nvPr/>
        </p:nvSpPr>
        <p:spPr>
          <a:xfrm>
            <a:off x="95565" y="5845588"/>
            <a:ext cx="6471138" cy="400110"/>
          </a:xfrm>
          <a:prstGeom prst="rect">
            <a:avLst/>
          </a:prstGeom>
          <a:noFill/>
        </p:spPr>
        <p:txBody>
          <a:bodyPr wrap="square" rtlCol="0">
            <a:spAutoFit/>
          </a:bodyPr>
          <a:lstStyle/>
          <a:p>
            <a:pPr>
              <a:defRPr/>
            </a:pPr>
            <a:r>
              <a:rPr lang="en-US" sz="2000">
                <a:solidFill>
                  <a:srgbClr val="5E5E5E"/>
                </a:solidFill>
                <a:cs typeface="Arial" panose="020B0604020202020204" pitchFamily="34" charset="0"/>
              </a:rPr>
              <a:t>A:  Keith Haring</a:t>
            </a:r>
          </a:p>
        </p:txBody>
      </p:sp>
      <p:sp>
        <p:nvSpPr>
          <p:cNvPr id="13" name="TextBox 12">
            <a:extLst>
              <a:ext uri="{FF2B5EF4-FFF2-40B4-BE49-F238E27FC236}">
                <a16:creationId xmlns:a16="http://schemas.microsoft.com/office/drawing/2014/main" id="{49BB456B-D0AC-8ED6-C7B4-D4AA61905640}"/>
              </a:ext>
            </a:extLst>
          </p:cNvPr>
          <p:cNvSpPr txBox="1"/>
          <p:nvPr/>
        </p:nvSpPr>
        <p:spPr>
          <a:xfrm>
            <a:off x="6035604" y="2494457"/>
            <a:ext cx="6060831" cy="400110"/>
          </a:xfrm>
          <a:prstGeom prst="rect">
            <a:avLst/>
          </a:prstGeom>
          <a:noFill/>
        </p:spPr>
        <p:txBody>
          <a:bodyPr wrap="square" rtlCol="0">
            <a:spAutoFit/>
          </a:bodyPr>
          <a:lstStyle/>
          <a:p>
            <a:pPr>
              <a:defRPr/>
            </a:pPr>
            <a:r>
              <a:rPr lang="en-US" sz="2000">
                <a:solidFill>
                  <a:srgbClr val="5E5E5E"/>
                </a:solidFill>
                <a:cs typeface="Arial" panose="020B0604020202020204" pitchFamily="34" charset="0"/>
              </a:rPr>
              <a:t>Q:  Which BB program builds public speaking skills? </a:t>
            </a:r>
          </a:p>
        </p:txBody>
      </p:sp>
      <p:sp>
        <p:nvSpPr>
          <p:cNvPr id="14" name="TextBox 13">
            <a:extLst>
              <a:ext uri="{FF2B5EF4-FFF2-40B4-BE49-F238E27FC236}">
                <a16:creationId xmlns:a16="http://schemas.microsoft.com/office/drawing/2014/main" id="{AFAF0688-58E4-7BD3-819A-6B1A8D7D1147}"/>
              </a:ext>
            </a:extLst>
          </p:cNvPr>
          <p:cNvSpPr txBox="1"/>
          <p:nvPr/>
        </p:nvSpPr>
        <p:spPr>
          <a:xfrm>
            <a:off x="6035605" y="2900264"/>
            <a:ext cx="6471138" cy="400110"/>
          </a:xfrm>
          <a:prstGeom prst="rect">
            <a:avLst/>
          </a:prstGeom>
          <a:noFill/>
        </p:spPr>
        <p:txBody>
          <a:bodyPr wrap="square" rtlCol="0">
            <a:spAutoFit/>
          </a:bodyPr>
          <a:lstStyle/>
          <a:p>
            <a:pPr>
              <a:defRPr/>
            </a:pPr>
            <a:r>
              <a:rPr lang="en-US" sz="2000">
                <a:solidFill>
                  <a:srgbClr val="5E5E5E"/>
                </a:solidFill>
                <a:cs typeface="Arial" panose="020B0604020202020204" pitchFamily="34" charset="0"/>
              </a:rPr>
              <a:t>A:  Ambassadors</a:t>
            </a:r>
          </a:p>
        </p:txBody>
      </p:sp>
      <p:sp>
        <p:nvSpPr>
          <p:cNvPr id="15" name="TextBox 14">
            <a:extLst>
              <a:ext uri="{FF2B5EF4-FFF2-40B4-BE49-F238E27FC236}">
                <a16:creationId xmlns:a16="http://schemas.microsoft.com/office/drawing/2014/main" id="{DE6FC26E-6516-61F9-D86C-1F6D0EB88B11}"/>
              </a:ext>
            </a:extLst>
          </p:cNvPr>
          <p:cNvSpPr txBox="1"/>
          <p:nvPr/>
        </p:nvSpPr>
        <p:spPr>
          <a:xfrm>
            <a:off x="6035605" y="3457885"/>
            <a:ext cx="6471138" cy="400110"/>
          </a:xfrm>
          <a:prstGeom prst="rect">
            <a:avLst/>
          </a:prstGeom>
          <a:noFill/>
        </p:spPr>
        <p:txBody>
          <a:bodyPr wrap="square" rtlCol="0">
            <a:spAutoFit/>
          </a:bodyPr>
          <a:lstStyle/>
          <a:p>
            <a:pPr>
              <a:defRPr/>
            </a:pPr>
            <a:r>
              <a:rPr lang="en-US" sz="2000">
                <a:solidFill>
                  <a:srgbClr val="5E5E5E"/>
                </a:solidFill>
                <a:cs typeface="Arial" panose="020B0604020202020204" pitchFamily="34" charset="0"/>
              </a:rPr>
              <a:t>Q:  What school had the first Best Buddies Chapter?</a:t>
            </a:r>
          </a:p>
        </p:txBody>
      </p:sp>
      <p:sp>
        <p:nvSpPr>
          <p:cNvPr id="16" name="TextBox 15">
            <a:extLst>
              <a:ext uri="{FF2B5EF4-FFF2-40B4-BE49-F238E27FC236}">
                <a16:creationId xmlns:a16="http://schemas.microsoft.com/office/drawing/2014/main" id="{10F7A6DC-7B8B-5C79-E987-8FF74A7B96D8}"/>
              </a:ext>
            </a:extLst>
          </p:cNvPr>
          <p:cNvSpPr txBox="1"/>
          <p:nvPr/>
        </p:nvSpPr>
        <p:spPr>
          <a:xfrm>
            <a:off x="6035605" y="3844836"/>
            <a:ext cx="6471138" cy="400110"/>
          </a:xfrm>
          <a:prstGeom prst="rect">
            <a:avLst/>
          </a:prstGeom>
          <a:noFill/>
        </p:spPr>
        <p:txBody>
          <a:bodyPr wrap="square" rtlCol="0">
            <a:spAutoFit/>
          </a:bodyPr>
          <a:lstStyle/>
          <a:p>
            <a:pPr>
              <a:defRPr/>
            </a:pPr>
            <a:r>
              <a:rPr lang="en-US" sz="2000">
                <a:solidFill>
                  <a:srgbClr val="5E5E5E"/>
                </a:solidFill>
                <a:cs typeface="Arial" panose="020B0604020202020204" pitchFamily="34" charset="0"/>
              </a:rPr>
              <a:t>A:  Georgetown University </a:t>
            </a:r>
          </a:p>
        </p:txBody>
      </p:sp>
      <p:sp>
        <p:nvSpPr>
          <p:cNvPr id="17" name="TextBox 16">
            <a:extLst>
              <a:ext uri="{FF2B5EF4-FFF2-40B4-BE49-F238E27FC236}">
                <a16:creationId xmlns:a16="http://schemas.microsoft.com/office/drawing/2014/main" id="{8C280FFB-481A-FA4A-D1D5-3EDDD5B419E9}"/>
              </a:ext>
            </a:extLst>
          </p:cNvPr>
          <p:cNvSpPr txBox="1"/>
          <p:nvPr/>
        </p:nvSpPr>
        <p:spPr>
          <a:xfrm>
            <a:off x="6035605" y="4367851"/>
            <a:ext cx="6471138" cy="707886"/>
          </a:xfrm>
          <a:prstGeom prst="rect">
            <a:avLst/>
          </a:prstGeom>
          <a:noFill/>
        </p:spPr>
        <p:txBody>
          <a:bodyPr wrap="square" rtlCol="0">
            <a:spAutoFit/>
          </a:bodyPr>
          <a:lstStyle/>
          <a:p>
            <a:pPr>
              <a:defRPr/>
            </a:pPr>
            <a:r>
              <a:rPr lang="en-US" sz="2000">
                <a:solidFill>
                  <a:srgbClr val="5E5E5E"/>
                </a:solidFill>
                <a:cs typeface="Arial" panose="020B0604020202020204" pitchFamily="34" charset="0"/>
              </a:rPr>
              <a:t>Q:  Which Best Buddies program matches adults in</a:t>
            </a:r>
          </a:p>
          <a:p>
            <a:pPr>
              <a:defRPr/>
            </a:pPr>
            <a:r>
              <a:rPr lang="en-US" sz="2000">
                <a:solidFill>
                  <a:srgbClr val="5E5E5E"/>
                </a:solidFill>
                <a:cs typeface="Arial" panose="020B0604020202020204" pitchFamily="34" charset="0"/>
              </a:rPr>
              <a:t>      one to one friendships?  </a:t>
            </a:r>
          </a:p>
        </p:txBody>
      </p:sp>
      <p:pic>
        <p:nvPicPr>
          <p:cNvPr id="18" name="Picture 17">
            <a:extLst>
              <a:ext uri="{FF2B5EF4-FFF2-40B4-BE49-F238E27FC236}">
                <a16:creationId xmlns:a16="http://schemas.microsoft.com/office/drawing/2014/main" id="{66963AF2-9828-B334-58F9-7A0514C173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446"/>
          <a:stretch/>
        </p:blipFill>
        <p:spPr>
          <a:xfrm>
            <a:off x="9788580" y="255349"/>
            <a:ext cx="1685325" cy="1675495"/>
          </a:xfrm>
          <a:prstGeom prst="rect">
            <a:avLst/>
          </a:prstGeom>
        </p:spPr>
      </p:pic>
      <p:sp>
        <p:nvSpPr>
          <p:cNvPr id="19" name="TextBox 18">
            <a:extLst>
              <a:ext uri="{FF2B5EF4-FFF2-40B4-BE49-F238E27FC236}">
                <a16:creationId xmlns:a16="http://schemas.microsoft.com/office/drawing/2014/main" id="{5AC472AD-4136-910A-6380-7F6D13E8A24D}"/>
              </a:ext>
            </a:extLst>
          </p:cNvPr>
          <p:cNvSpPr txBox="1"/>
          <p:nvPr/>
        </p:nvSpPr>
        <p:spPr>
          <a:xfrm>
            <a:off x="6035605" y="5048650"/>
            <a:ext cx="6471138" cy="400110"/>
          </a:xfrm>
          <a:prstGeom prst="rect">
            <a:avLst/>
          </a:prstGeom>
          <a:noFill/>
        </p:spPr>
        <p:txBody>
          <a:bodyPr wrap="square" rtlCol="0">
            <a:spAutoFit/>
          </a:bodyPr>
          <a:lstStyle/>
          <a:p>
            <a:pPr>
              <a:defRPr/>
            </a:pPr>
            <a:r>
              <a:rPr lang="en-US" sz="2000">
                <a:solidFill>
                  <a:srgbClr val="5E5E5E"/>
                </a:solidFill>
                <a:cs typeface="Arial" panose="020B0604020202020204" pitchFamily="34" charset="0"/>
              </a:rPr>
              <a:t>A:  Citizens </a:t>
            </a:r>
          </a:p>
        </p:txBody>
      </p:sp>
      <p:sp>
        <p:nvSpPr>
          <p:cNvPr id="20" name="TextBox 19">
            <a:extLst>
              <a:ext uri="{FF2B5EF4-FFF2-40B4-BE49-F238E27FC236}">
                <a16:creationId xmlns:a16="http://schemas.microsoft.com/office/drawing/2014/main" id="{C9D42F16-5A0E-BD55-8152-04127A5C4C87}"/>
              </a:ext>
            </a:extLst>
          </p:cNvPr>
          <p:cNvSpPr txBox="1"/>
          <p:nvPr/>
        </p:nvSpPr>
        <p:spPr>
          <a:xfrm>
            <a:off x="6035605" y="5556481"/>
            <a:ext cx="5523158" cy="400110"/>
          </a:xfrm>
          <a:prstGeom prst="rect">
            <a:avLst/>
          </a:prstGeom>
          <a:noFill/>
        </p:spPr>
        <p:txBody>
          <a:bodyPr wrap="square" rtlCol="0">
            <a:spAutoFit/>
          </a:bodyPr>
          <a:lstStyle/>
          <a:p>
            <a:pPr>
              <a:defRPr/>
            </a:pPr>
            <a:r>
              <a:rPr lang="en-US" sz="2000">
                <a:solidFill>
                  <a:srgbClr val="5E5E5E"/>
                </a:solidFill>
                <a:cs typeface="Arial" panose="020B0604020202020204" pitchFamily="34" charset="0"/>
              </a:rPr>
              <a:t>Q:  In what city &amp; state is Best Buddies HQ? </a:t>
            </a:r>
          </a:p>
        </p:txBody>
      </p:sp>
      <p:sp>
        <p:nvSpPr>
          <p:cNvPr id="21" name="TextBox 20">
            <a:extLst>
              <a:ext uri="{FF2B5EF4-FFF2-40B4-BE49-F238E27FC236}">
                <a16:creationId xmlns:a16="http://schemas.microsoft.com/office/drawing/2014/main" id="{9FFD4435-3E51-581C-0551-990BB1C37E51}"/>
              </a:ext>
            </a:extLst>
          </p:cNvPr>
          <p:cNvSpPr txBox="1"/>
          <p:nvPr/>
        </p:nvSpPr>
        <p:spPr>
          <a:xfrm>
            <a:off x="6035605" y="5929504"/>
            <a:ext cx="5523158" cy="400110"/>
          </a:xfrm>
          <a:prstGeom prst="rect">
            <a:avLst/>
          </a:prstGeom>
          <a:noFill/>
        </p:spPr>
        <p:txBody>
          <a:bodyPr wrap="square" rtlCol="0">
            <a:spAutoFit/>
          </a:bodyPr>
          <a:lstStyle/>
          <a:p>
            <a:pPr>
              <a:defRPr/>
            </a:pPr>
            <a:r>
              <a:rPr lang="en-US" sz="2000">
                <a:solidFill>
                  <a:srgbClr val="5E5E5E"/>
                </a:solidFill>
                <a:cs typeface="Arial" panose="020B0604020202020204" pitchFamily="34" charset="0"/>
              </a:rPr>
              <a:t>A:  Miami, FL</a:t>
            </a:r>
          </a:p>
        </p:txBody>
      </p:sp>
    </p:spTree>
    <p:extLst>
      <p:ext uri="{BB962C8B-B14F-4D97-AF65-F5344CB8AC3E}">
        <p14:creationId xmlns:p14="http://schemas.microsoft.com/office/powerpoint/2010/main" val="316066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4" grpId="0"/>
      <p:bldP spid="16" grpId="0"/>
      <p:bldP spid="19"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504196C-C437-1D57-C13F-B94554D5A702}"/>
              </a:ext>
            </a:extLst>
          </p:cNvPr>
          <p:cNvSpPr/>
          <p:nvPr/>
        </p:nvSpPr>
        <p:spPr>
          <a:xfrm>
            <a:off x="6131171" y="41682"/>
            <a:ext cx="6060829" cy="1111071"/>
          </a:xfrm>
          <a:prstGeom prst="rect">
            <a:avLst/>
          </a:prstGeom>
          <a:solidFill>
            <a:srgbClr val="FFD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393854" y="153527"/>
            <a:ext cx="5300841" cy="1015663"/>
          </a:xfrm>
          <a:prstGeom prst="rect">
            <a:avLst/>
          </a:prstGeom>
          <a:noFill/>
        </p:spPr>
        <p:txBody>
          <a:bodyPr wrap="square" rtlCol="0">
            <a:spAutoFit/>
          </a:bodyPr>
          <a:lstStyle/>
          <a:p>
            <a:r>
              <a:rPr lang="en-US" sz="3000" b="1">
                <a:latin typeface="Arial" panose="020B0604020202020204" pitchFamily="34" charset="0"/>
                <a:cs typeface="Arial" panose="020B0604020202020204" pitchFamily="34" charset="0"/>
              </a:rPr>
              <a:t>Stay Up To Date </a:t>
            </a:r>
          </a:p>
          <a:p>
            <a:r>
              <a:rPr lang="en-US" sz="3000" b="1">
                <a:latin typeface="Arial" panose="020B0604020202020204" pitchFamily="34" charset="0"/>
                <a:cs typeface="Arial" panose="020B0604020202020204" pitchFamily="34" charset="0"/>
              </a:rPr>
              <a:t>		  About Your State</a:t>
            </a:r>
          </a:p>
        </p:txBody>
      </p:sp>
      <p:pic>
        <p:nvPicPr>
          <p:cNvPr id="10" name="Picture Placeholder 11" descr="A picture containing text&#10;&#10;Description automatically generated">
            <a:extLst>
              <a:ext uri="{FF2B5EF4-FFF2-40B4-BE49-F238E27FC236}">
                <a16:creationId xmlns:a16="http://schemas.microsoft.com/office/drawing/2014/main" id="{178A945C-2566-A649-970E-100FAD80768B}"/>
              </a:ext>
            </a:extLst>
          </p:cNvPr>
          <p:cNvPicPr>
            <a:picLocks noChangeAspect="1"/>
          </p:cNvPicPr>
          <p:nvPr/>
        </p:nvPicPr>
        <p:blipFill rotWithShape="1">
          <a:blip r:embed="rId2">
            <a:extLst>
              <a:ext uri="{28A0092B-C50C-407E-A947-70E740481C1C}">
                <a14:useLocalDpi xmlns:a14="http://schemas.microsoft.com/office/drawing/2010/main" val="0"/>
              </a:ext>
            </a:extLst>
          </a:blip>
          <a:srcRect l="16055" t="1653" r="50414" b="25384"/>
          <a:stretch/>
        </p:blipFill>
        <p:spPr>
          <a:xfrm>
            <a:off x="0" y="41926"/>
            <a:ext cx="6131171" cy="6754672"/>
          </a:xfrm>
          <a:prstGeom prst="rect">
            <a:avLst/>
          </a:prstGeom>
        </p:spPr>
      </p:pic>
      <p:sp>
        <p:nvSpPr>
          <p:cNvPr id="21" name="TextBox 20">
            <a:extLst>
              <a:ext uri="{FF2B5EF4-FFF2-40B4-BE49-F238E27FC236}">
                <a16:creationId xmlns:a16="http://schemas.microsoft.com/office/drawing/2014/main" id="{FAFDD724-3C5B-E974-86F1-9EBA74392DB7}"/>
              </a:ext>
            </a:extLst>
          </p:cNvPr>
          <p:cNvSpPr txBox="1"/>
          <p:nvPr/>
        </p:nvSpPr>
        <p:spPr>
          <a:xfrm>
            <a:off x="6240380" y="1400484"/>
            <a:ext cx="5951620" cy="1077218"/>
          </a:xfrm>
          <a:prstGeom prst="rect">
            <a:avLst/>
          </a:prstGeom>
          <a:noFill/>
        </p:spPr>
        <p:txBody>
          <a:bodyPr wrap="square" rtlCol="0">
            <a:spAutoFit/>
          </a:bodyPr>
          <a:lstStyle/>
          <a:p>
            <a:r>
              <a:rPr lang="en-US" sz="1600" b="1">
                <a:solidFill>
                  <a:srgbClr val="5E5E5E"/>
                </a:solidFill>
                <a:latin typeface="Arial" panose="020B0604020202020204" pitchFamily="34" charset="0"/>
                <a:cs typeface="Arial" panose="020B0604020202020204" pitchFamily="34" charset="0"/>
              </a:rPr>
              <a:t>As an Ambassador you play an important role in raising awareness about ways to get involved and bringing new people to Best Buddies’ mission. Below is a list of program options we are currently offering in [</a:t>
            </a:r>
            <a:r>
              <a:rPr lang="en-US" sz="1600" b="1">
                <a:solidFill>
                  <a:srgbClr val="5E5E5E"/>
                </a:solidFill>
                <a:highlight>
                  <a:srgbClr val="FFFF00"/>
                </a:highlight>
                <a:latin typeface="Arial" panose="020B0604020202020204" pitchFamily="34" charset="0"/>
                <a:cs typeface="Arial" panose="020B0604020202020204" pitchFamily="34" charset="0"/>
              </a:rPr>
              <a:t>STATE NAME</a:t>
            </a:r>
            <a:r>
              <a:rPr lang="en-US" sz="1600" b="1">
                <a:solidFill>
                  <a:srgbClr val="5E5E5E"/>
                </a:solidFill>
                <a:latin typeface="Arial" panose="020B0604020202020204" pitchFamily="34" charset="0"/>
                <a:cs typeface="Arial" panose="020B0604020202020204" pitchFamily="34" charset="0"/>
              </a:rPr>
              <a:t>].</a:t>
            </a:r>
          </a:p>
        </p:txBody>
      </p:sp>
      <p:grpSp>
        <p:nvGrpSpPr>
          <p:cNvPr id="31" name="Group 30">
            <a:extLst>
              <a:ext uri="{FF2B5EF4-FFF2-40B4-BE49-F238E27FC236}">
                <a16:creationId xmlns:a16="http://schemas.microsoft.com/office/drawing/2014/main" id="{9F45FF1A-5C31-982C-AAC5-BC31CB05DFAD}"/>
              </a:ext>
            </a:extLst>
          </p:cNvPr>
          <p:cNvGrpSpPr/>
          <p:nvPr/>
        </p:nvGrpSpPr>
        <p:grpSpPr>
          <a:xfrm>
            <a:off x="6393854" y="2504789"/>
            <a:ext cx="5644671" cy="3376756"/>
            <a:chOff x="6240377" y="2236156"/>
            <a:chExt cx="5644671" cy="3376756"/>
          </a:xfrm>
        </p:grpSpPr>
        <p:sp>
          <p:nvSpPr>
            <p:cNvPr id="9" name="TextBox 8">
              <a:extLst>
                <a:ext uri="{FF2B5EF4-FFF2-40B4-BE49-F238E27FC236}">
                  <a16:creationId xmlns:a16="http://schemas.microsoft.com/office/drawing/2014/main" id="{CC5954C7-0B38-8D97-76E2-F099B182A989}"/>
                </a:ext>
              </a:extLst>
            </p:cNvPr>
            <p:cNvSpPr txBox="1"/>
            <p:nvPr/>
          </p:nvSpPr>
          <p:spPr>
            <a:xfrm>
              <a:off x="6240377" y="2236156"/>
              <a:ext cx="5644671" cy="3359318"/>
            </a:xfrm>
            <a:prstGeom prst="rect">
              <a:avLst/>
            </a:prstGeom>
            <a:noFill/>
          </p:spPr>
          <p:txBody>
            <a:bodyPr wrap="square" rtlCol="0">
              <a:spAutoFit/>
            </a:bodyPr>
            <a:lstStyle/>
            <a:p>
              <a:pPr>
                <a:lnSpc>
                  <a:spcPct val="150000"/>
                </a:lnSpc>
              </a:pPr>
              <a:r>
                <a:rPr lang="en-US" sz="2400" b="1">
                  <a:solidFill>
                    <a:srgbClr val="5E5E5E"/>
                  </a:solidFill>
                  <a:latin typeface="Arial" panose="020B0604020202020204" pitchFamily="34" charset="0"/>
                  <a:cs typeface="Arial" panose="020B0604020202020204" pitchFamily="34" charset="0"/>
                </a:rPr>
                <a:t>	</a:t>
              </a:r>
              <a:r>
                <a:rPr lang="en-US" sz="2000" b="1">
                  <a:solidFill>
                    <a:srgbClr val="5E5E5E"/>
                  </a:solidFill>
                  <a:latin typeface="Arial" panose="020B0604020202020204" pitchFamily="34" charset="0"/>
                  <a:cs typeface="Arial" panose="020B0604020202020204" pitchFamily="34" charset="0"/>
                </a:rPr>
                <a:t>School Friendship </a:t>
              </a:r>
            </a:p>
            <a:p>
              <a:pPr>
                <a:lnSpc>
                  <a:spcPct val="150000"/>
                </a:lnSpc>
              </a:pPr>
              <a:r>
                <a:rPr lang="en-US" sz="2000" b="1">
                  <a:solidFill>
                    <a:srgbClr val="5E5E5E"/>
                  </a:solidFill>
                  <a:latin typeface="Arial" panose="020B0604020202020204" pitchFamily="34" charset="0"/>
                  <a:cs typeface="Arial" panose="020B0604020202020204" pitchFamily="34" charset="0"/>
                </a:rPr>
                <a:t>	Citizens</a:t>
              </a:r>
            </a:p>
            <a:p>
              <a:pPr>
                <a:lnSpc>
                  <a:spcPct val="150000"/>
                </a:lnSpc>
              </a:pPr>
              <a:r>
                <a:rPr lang="en-US" sz="2000" b="1">
                  <a:solidFill>
                    <a:srgbClr val="5E5E5E"/>
                  </a:solidFill>
                  <a:latin typeface="Arial" panose="020B0604020202020204" pitchFamily="34" charset="0"/>
                  <a:cs typeface="Arial" panose="020B0604020202020204" pitchFamily="34" charset="0"/>
                </a:rPr>
                <a:t>	e-Buddies</a:t>
              </a:r>
            </a:p>
            <a:p>
              <a:pPr>
                <a:lnSpc>
                  <a:spcPct val="150000"/>
                </a:lnSpc>
              </a:pPr>
              <a:r>
                <a:rPr lang="en-US" sz="2000" b="1">
                  <a:solidFill>
                    <a:srgbClr val="5E5E5E"/>
                  </a:solidFill>
                  <a:latin typeface="Arial" panose="020B0604020202020204" pitchFamily="34" charset="0"/>
                  <a:cs typeface="Arial" panose="020B0604020202020204" pitchFamily="34" charset="0"/>
                </a:rPr>
                <a:t>	Ambassadors</a:t>
              </a:r>
            </a:p>
            <a:p>
              <a:pPr>
                <a:lnSpc>
                  <a:spcPct val="150000"/>
                </a:lnSpc>
              </a:pPr>
              <a:r>
                <a:rPr lang="en-US" sz="2000" b="1">
                  <a:solidFill>
                    <a:srgbClr val="5E5E5E"/>
                  </a:solidFill>
                  <a:latin typeface="Arial" panose="020B0604020202020204" pitchFamily="34" charset="0"/>
                  <a:cs typeface="Arial" panose="020B0604020202020204" pitchFamily="34" charset="0"/>
                </a:rPr>
                <a:t>	Transitions</a:t>
              </a:r>
            </a:p>
            <a:p>
              <a:pPr>
                <a:lnSpc>
                  <a:spcPct val="150000"/>
                </a:lnSpc>
              </a:pPr>
              <a:r>
                <a:rPr lang="en-US" sz="2000" b="1">
                  <a:solidFill>
                    <a:srgbClr val="5E5E5E"/>
                  </a:solidFill>
                  <a:latin typeface="Arial" panose="020B0604020202020204" pitchFamily="34" charset="0"/>
                  <a:cs typeface="Arial" panose="020B0604020202020204" pitchFamily="34" charset="0"/>
                </a:rPr>
                <a:t>	Jobs</a:t>
              </a:r>
            </a:p>
            <a:p>
              <a:pPr>
                <a:lnSpc>
                  <a:spcPct val="150000"/>
                </a:lnSpc>
              </a:pPr>
              <a:r>
                <a:rPr lang="en-US" sz="2000" b="1">
                  <a:solidFill>
                    <a:srgbClr val="5E5E5E"/>
                  </a:solidFill>
                  <a:latin typeface="Arial" panose="020B0604020202020204" pitchFamily="34" charset="0"/>
                  <a:cs typeface="Arial" panose="020B0604020202020204" pitchFamily="34" charset="0"/>
                </a:rPr>
                <a:t>	Living</a:t>
              </a:r>
              <a:endParaRPr lang="en-US" sz="2400" b="1">
                <a:solidFill>
                  <a:srgbClr val="5E5E5E"/>
                </a:solidFill>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D989A334-59CD-72BD-0F9C-E8B51CAC34D6}"/>
                </a:ext>
              </a:extLst>
            </p:cNvPr>
            <p:cNvGrpSpPr/>
            <p:nvPr/>
          </p:nvGrpSpPr>
          <p:grpSpPr>
            <a:xfrm>
              <a:off x="6596259" y="2372075"/>
              <a:ext cx="519844" cy="3240837"/>
              <a:chOff x="6596259" y="2372075"/>
              <a:chExt cx="519844" cy="3240837"/>
            </a:xfrm>
          </p:grpSpPr>
          <p:pic>
            <p:nvPicPr>
              <p:cNvPr id="13" name="Graphic 12" descr="Checkbox Checked with solid fill">
                <a:extLst>
                  <a:ext uri="{FF2B5EF4-FFF2-40B4-BE49-F238E27FC236}">
                    <a16:creationId xmlns:a16="http://schemas.microsoft.com/office/drawing/2014/main" id="{567F2D09-FCC2-F765-A9D2-C7F8BFB865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6260" y="2372075"/>
                <a:ext cx="519843" cy="531009"/>
              </a:xfrm>
              <a:prstGeom prst="rect">
                <a:avLst/>
              </a:prstGeom>
            </p:spPr>
          </p:pic>
          <p:pic>
            <p:nvPicPr>
              <p:cNvPr id="15" name="Graphic 14" descr="Checkbox Checked with solid fill">
                <a:extLst>
                  <a:ext uri="{FF2B5EF4-FFF2-40B4-BE49-F238E27FC236}">
                    <a16:creationId xmlns:a16="http://schemas.microsoft.com/office/drawing/2014/main" id="{DD06E460-BFE1-9CC0-2888-C131BA29CE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6260" y="2843411"/>
                <a:ext cx="519843" cy="531009"/>
              </a:xfrm>
              <a:prstGeom prst="rect">
                <a:avLst/>
              </a:prstGeom>
            </p:spPr>
          </p:pic>
          <p:pic>
            <p:nvPicPr>
              <p:cNvPr id="16" name="Graphic 15" descr="Checkbox Checked with solid fill">
                <a:extLst>
                  <a:ext uri="{FF2B5EF4-FFF2-40B4-BE49-F238E27FC236}">
                    <a16:creationId xmlns:a16="http://schemas.microsoft.com/office/drawing/2014/main" id="{BA077421-8E91-4D1A-F406-D82D733315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6260" y="3281119"/>
                <a:ext cx="519843" cy="531009"/>
              </a:xfrm>
              <a:prstGeom prst="rect">
                <a:avLst/>
              </a:prstGeom>
            </p:spPr>
          </p:pic>
          <p:pic>
            <p:nvPicPr>
              <p:cNvPr id="17" name="Graphic 16" descr="Checkbox Checked with solid fill">
                <a:extLst>
                  <a:ext uri="{FF2B5EF4-FFF2-40B4-BE49-F238E27FC236}">
                    <a16:creationId xmlns:a16="http://schemas.microsoft.com/office/drawing/2014/main" id="{54237792-1BF7-8EE9-89A2-70B590BFBF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6260" y="3735567"/>
                <a:ext cx="519843" cy="531009"/>
              </a:xfrm>
              <a:prstGeom prst="rect">
                <a:avLst/>
              </a:prstGeom>
            </p:spPr>
          </p:pic>
          <p:pic>
            <p:nvPicPr>
              <p:cNvPr id="18" name="Graphic 17" descr="Checkbox Checked with solid fill">
                <a:extLst>
                  <a:ext uri="{FF2B5EF4-FFF2-40B4-BE49-F238E27FC236}">
                    <a16:creationId xmlns:a16="http://schemas.microsoft.com/office/drawing/2014/main" id="{4DDC442A-4A6D-04E5-776C-CD93B5EE10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6260" y="4190163"/>
                <a:ext cx="519843" cy="531009"/>
              </a:xfrm>
              <a:prstGeom prst="rect">
                <a:avLst/>
              </a:prstGeom>
            </p:spPr>
          </p:pic>
          <p:pic>
            <p:nvPicPr>
              <p:cNvPr id="19" name="Graphic 18" descr="Checkbox Checked with solid fill">
                <a:extLst>
                  <a:ext uri="{FF2B5EF4-FFF2-40B4-BE49-F238E27FC236}">
                    <a16:creationId xmlns:a16="http://schemas.microsoft.com/office/drawing/2014/main" id="{5D9F3AB2-DF6B-57BD-F890-AF883D6016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6260" y="4644611"/>
                <a:ext cx="519843" cy="531009"/>
              </a:xfrm>
              <a:prstGeom prst="rect">
                <a:avLst/>
              </a:prstGeom>
            </p:spPr>
          </p:pic>
          <p:pic>
            <p:nvPicPr>
              <p:cNvPr id="28" name="Graphic 27" descr="Checkbox Checked with solid fill">
                <a:extLst>
                  <a:ext uri="{FF2B5EF4-FFF2-40B4-BE49-F238E27FC236}">
                    <a16:creationId xmlns:a16="http://schemas.microsoft.com/office/drawing/2014/main" id="{124E35C2-2D29-2779-F823-815F6C678B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6259" y="5081903"/>
                <a:ext cx="519843" cy="531009"/>
              </a:xfrm>
              <a:prstGeom prst="rect">
                <a:avLst/>
              </a:prstGeom>
            </p:spPr>
          </p:pic>
        </p:grpSp>
      </p:grpSp>
      <p:sp>
        <p:nvSpPr>
          <p:cNvPr id="32" name="TextBox 31">
            <a:extLst>
              <a:ext uri="{FF2B5EF4-FFF2-40B4-BE49-F238E27FC236}">
                <a16:creationId xmlns:a16="http://schemas.microsoft.com/office/drawing/2014/main" id="{1C65E0AD-1BA7-8911-8726-2C32E49A2C4A}"/>
              </a:ext>
            </a:extLst>
          </p:cNvPr>
          <p:cNvSpPr txBox="1"/>
          <p:nvPr/>
        </p:nvSpPr>
        <p:spPr>
          <a:xfrm>
            <a:off x="6352816" y="5975952"/>
            <a:ext cx="5685709" cy="584775"/>
          </a:xfrm>
          <a:prstGeom prst="rect">
            <a:avLst/>
          </a:prstGeom>
          <a:noFill/>
        </p:spPr>
        <p:txBody>
          <a:bodyPr wrap="square" rtlCol="0">
            <a:spAutoFit/>
          </a:bodyPr>
          <a:lstStyle/>
          <a:p>
            <a:r>
              <a:rPr lang="en-US" sz="1600" b="1">
                <a:solidFill>
                  <a:srgbClr val="5E5E5E"/>
                </a:solidFill>
                <a:latin typeface="Arial" panose="020B0604020202020204" pitchFamily="34" charset="0"/>
                <a:cs typeface="Arial" panose="020B0604020202020204" pitchFamily="34" charset="0"/>
              </a:rPr>
              <a:t>Encourage people to learn more by visiting our state website at www.bestbuddies.org/[</a:t>
            </a:r>
            <a:r>
              <a:rPr lang="en-US" sz="1600" b="1">
                <a:solidFill>
                  <a:srgbClr val="5E5E5E"/>
                </a:solidFill>
                <a:highlight>
                  <a:srgbClr val="FFFF00"/>
                </a:highlight>
                <a:latin typeface="Arial" panose="020B0604020202020204" pitchFamily="34" charset="0"/>
                <a:cs typeface="Arial" panose="020B0604020202020204" pitchFamily="34" charset="0"/>
              </a:rPr>
              <a:t>STATE NAME</a:t>
            </a:r>
            <a:r>
              <a:rPr lang="en-US" sz="1600" b="1">
                <a:solidFill>
                  <a:srgbClr val="5E5E5E"/>
                </a:solidFill>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BAAE02FD-4CCC-FB8F-12D9-9B8674BA6039}"/>
              </a:ext>
            </a:extLst>
          </p:cNvPr>
          <p:cNvPicPr>
            <a:picLocks noChangeAspect="1"/>
          </p:cNvPicPr>
          <p:nvPr/>
        </p:nvPicPr>
        <p:blipFill rotWithShape="1">
          <a:blip r:embed="rId5">
            <a:extLst>
              <a:ext uri="{28A0092B-C50C-407E-A947-70E740481C1C}">
                <a14:useLocalDpi xmlns:a14="http://schemas.microsoft.com/office/drawing/2010/main" val="0"/>
              </a:ext>
            </a:extLst>
          </a:blip>
          <a:srcRect t="96455"/>
          <a:stretch/>
        </p:blipFill>
        <p:spPr>
          <a:xfrm flipV="1">
            <a:off x="1" y="-10013"/>
            <a:ext cx="12192000" cy="68241"/>
          </a:xfrm>
          <a:prstGeom prst="rect">
            <a:avLst/>
          </a:prstGeom>
        </p:spPr>
      </p:pic>
      <p:pic>
        <p:nvPicPr>
          <p:cNvPr id="4" name="Picture 3">
            <a:extLst>
              <a:ext uri="{FF2B5EF4-FFF2-40B4-BE49-F238E27FC236}">
                <a16:creationId xmlns:a16="http://schemas.microsoft.com/office/drawing/2014/main" id="{B9379FE1-E174-565D-A4E4-552542260EFC}"/>
              </a:ext>
            </a:extLst>
          </p:cNvPr>
          <p:cNvPicPr>
            <a:picLocks noChangeAspect="1"/>
          </p:cNvPicPr>
          <p:nvPr/>
        </p:nvPicPr>
        <p:blipFill rotWithShape="1">
          <a:blip r:embed="rId5">
            <a:extLst>
              <a:ext uri="{28A0092B-C50C-407E-A947-70E740481C1C}">
                <a14:useLocalDpi xmlns:a14="http://schemas.microsoft.com/office/drawing/2010/main" val="0"/>
              </a:ext>
            </a:extLst>
          </a:blip>
          <a:srcRect t="96455"/>
          <a:stretch/>
        </p:blipFill>
        <p:spPr>
          <a:xfrm flipV="1">
            <a:off x="0" y="6796598"/>
            <a:ext cx="12192000" cy="68241"/>
          </a:xfrm>
          <a:prstGeom prst="rect">
            <a:avLst/>
          </a:prstGeom>
        </p:spPr>
      </p:pic>
    </p:spTree>
    <p:extLst>
      <p:ext uri="{BB962C8B-B14F-4D97-AF65-F5344CB8AC3E}">
        <p14:creationId xmlns:p14="http://schemas.microsoft.com/office/powerpoint/2010/main" val="1502121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6F83C1D2-A087-137B-0157-D944D27B12EC}"/>
              </a:ext>
            </a:extLst>
          </p:cNvPr>
          <p:cNvSpPr/>
          <p:nvPr/>
        </p:nvSpPr>
        <p:spPr>
          <a:xfrm>
            <a:off x="7686089" y="221987"/>
            <a:ext cx="4394232" cy="793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23"/>
          <p:cNvSpPr>
            <a:spLocks noGrp="1"/>
          </p:cNvSpPr>
          <p:nvPr>
            <p:ph type="title"/>
          </p:nvPr>
        </p:nvSpPr>
        <p:spPr>
          <a:xfrm>
            <a:off x="7776995" y="254052"/>
            <a:ext cx="4295533" cy="660511"/>
          </a:xfrm>
        </p:spPr>
        <p:txBody>
          <a:bodyPr/>
          <a:lstStyle/>
          <a:p>
            <a:r>
              <a:rPr lang="en-US" sz="3600" b="1"/>
              <a:t>Ambassador Roles</a:t>
            </a:r>
            <a:endParaRPr lang="en-US" sz="4200" b="1" i="1"/>
          </a:p>
        </p:txBody>
      </p:sp>
      <p:sp>
        <p:nvSpPr>
          <p:cNvPr id="8" name="Arrow: Pentagon 7">
            <a:extLst>
              <a:ext uri="{FF2B5EF4-FFF2-40B4-BE49-F238E27FC236}">
                <a16:creationId xmlns:a16="http://schemas.microsoft.com/office/drawing/2014/main" id="{EF69AB9B-AFF3-B301-BD7C-FCEEAABAC060}"/>
              </a:ext>
            </a:extLst>
          </p:cNvPr>
          <p:cNvSpPr/>
          <p:nvPr/>
        </p:nvSpPr>
        <p:spPr>
          <a:xfrm>
            <a:off x="7713998" y="1033496"/>
            <a:ext cx="3099136" cy="53445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Arrow: Pentagon 8">
            <a:extLst>
              <a:ext uri="{FF2B5EF4-FFF2-40B4-BE49-F238E27FC236}">
                <a16:creationId xmlns:a16="http://schemas.microsoft.com/office/drawing/2014/main" id="{4C8EBBD7-3B38-484F-EAB7-4C692D80256A}"/>
              </a:ext>
            </a:extLst>
          </p:cNvPr>
          <p:cNvSpPr/>
          <p:nvPr/>
        </p:nvSpPr>
        <p:spPr>
          <a:xfrm>
            <a:off x="7754640" y="2742888"/>
            <a:ext cx="3099135" cy="534456"/>
          </a:xfrm>
          <a:prstGeom prst="homePlate">
            <a:avLst/>
          </a:prstGeom>
          <a:solidFill>
            <a:srgbClr val="8FD1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Arrow: Pentagon 9">
            <a:extLst>
              <a:ext uri="{FF2B5EF4-FFF2-40B4-BE49-F238E27FC236}">
                <a16:creationId xmlns:a16="http://schemas.microsoft.com/office/drawing/2014/main" id="{69B23506-3F22-FB4D-026C-0A8C4D235DBD}"/>
              </a:ext>
            </a:extLst>
          </p:cNvPr>
          <p:cNvSpPr/>
          <p:nvPr/>
        </p:nvSpPr>
        <p:spPr>
          <a:xfrm>
            <a:off x="7713998" y="5139947"/>
            <a:ext cx="3099135" cy="534456"/>
          </a:xfrm>
          <a:prstGeom prst="homePlate">
            <a:avLst/>
          </a:prstGeom>
          <a:solidFill>
            <a:srgbClr val="5A3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6843D6A2-41FD-305D-CB72-9F6FC2750DD7}"/>
              </a:ext>
            </a:extLst>
          </p:cNvPr>
          <p:cNvSpPr txBox="1"/>
          <p:nvPr/>
        </p:nvSpPr>
        <p:spPr>
          <a:xfrm>
            <a:off x="7800056" y="1074085"/>
            <a:ext cx="2644271"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Ambassador</a:t>
            </a:r>
          </a:p>
        </p:txBody>
      </p:sp>
      <p:sp>
        <p:nvSpPr>
          <p:cNvPr id="13" name="TextBox 12">
            <a:extLst>
              <a:ext uri="{FF2B5EF4-FFF2-40B4-BE49-F238E27FC236}">
                <a16:creationId xmlns:a16="http://schemas.microsoft.com/office/drawing/2014/main" id="{531F0E5E-FE75-1F9A-810C-A4129A58A41A}"/>
              </a:ext>
            </a:extLst>
          </p:cNvPr>
          <p:cNvSpPr txBox="1"/>
          <p:nvPr/>
        </p:nvSpPr>
        <p:spPr>
          <a:xfrm>
            <a:off x="7800661" y="2817346"/>
            <a:ext cx="2428188"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FFFFFF"/>
                </a:solidFill>
                <a:latin typeface="Arial" panose="020B0604020202020204"/>
              </a:rPr>
              <a:t>State Ambassador</a:t>
            </a:r>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8F36678B-1669-67D9-7109-392D0DF4D662}"/>
              </a:ext>
            </a:extLst>
          </p:cNvPr>
          <p:cNvSpPr txBox="1"/>
          <p:nvPr/>
        </p:nvSpPr>
        <p:spPr>
          <a:xfrm>
            <a:off x="7776995" y="5214795"/>
            <a:ext cx="2793180"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FFFFFF"/>
                </a:solidFill>
                <a:latin typeface="Arial" panose="020B0604020202020204"/>
              </a:rPr>
              <a:t>Global Ambassador</a:t>
            </a:r>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Inhaltsplatzhalter 4">
            <a:extLst>
              <a:ext uri="{FF2B5EF4-FFF2-40B4-BE49-F238E27FC236}">
                <a16:creationId xmlns:a16="http://schemas.microsoft.com/office/drawing/2014/main" id="{9EC7DA43-51A3-9F1D-49E0-09ABF37EF06A}"/>
              </a:ext>
            </a:extLst>
          </p:cNvPr>
          <p:cNvSpPr txBox="1">
            <a:spLocks/>
          </p:cNvSpPr>
          <p:nvPr/>
        </p:nvSpPr>
        <p:spPr>
          <a:xfrm>
            <a:off x="7776995" y="1643205"/>
            <a:ext cx="4193045" cy="95410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rgbClr val="5E5E5E"/>
                </a:solidFill>
                <a:latin typeface="Arial"/>
                <a:ea typeface="Open Sans"/>
                <a:cs typeface="Open Sans"/>
              </a:rPr>
              <a:t>A</a:t>
            </a:r>
            <a:r>
              <a:rPr kumimoji="0" lang="en-US" sz="1500" b="0" i="0" u="none" strike="noStrike" kern="1200" cap="none" spc="0" normalizeH="0" baseline="0" noProof="0">
                <a:ln>
                  <a:noFill/>
                </a:ln>
                <a:solidFill>
                  <a:srgbClr val="5E5E5E"/>
                </a:solidFill>
                <a:effectLst/>
                <a:uLnTx/>
                <a:uFillTx/>
                <a:latin typeface="Arial"/>
                <a:ea typeface="Open Sans"/>
                <a:cs typeface="Open Sans"/>
              </a:rPr>
              <a:t> participant who has completed official Best Buddies Ambassador trainings and is committed to raising awareness about inclusion and Best Buddies mission.</a:t>
            </a:r>
          </a:p>
        </p:txBody>
      </p:sp>
      <p:sp>
        <p:nvSpPr>
          <p:cNvPr id="16" name="Inhaltsplatzhalter 4">
            <a:extLst>
              <a:ext uri="{FF2B5EF4-FFF2-40B4-BE49-F238E27FC236}">
                <a16:creationId xmlns:a16="http://schemas.microsoft.com/office/drawing/2014/main" id="{C450CD99-D112-C3F4-14A0-CF256D1CA1DB}"/>
              </a:ext>
            </a:extLst>
          </p:cNvPr>
          <p:cNvSpPr txBox="1">
            <a:spLocks/>
          </p:cNvSpPr>
          <p:nvPr/>
        </p:nvSpPr>
        <p:spPr>
          <a:xfrm>
            <a:off x="7776995" y="3351802"/>
            <a:ext cx="4394232" cy="1615827"/>
          </a:xfrm>
          <a:prstGeom prst="rect">
            <a:avLst/>
          </a:prstGeom>
          <a:ln>
            <a:noFill/>
          </a:ln>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5E5E5E"/>
                </a:solidFill>
                <a:effectLst/>
                <a:uLnTx/>
                <a:uFillTx/>
                <a:latin typeface="Arial"/>
                <a:ea typeface="Open Sans"/>
                <a:cs typeface="Open Sans"/>
              </a:rPr>
              <a:t>A trained Ambassador who</a:t>
            </a:r>
            <a:r>
              <a:rPr lang="en-US" sz="1500">
                <a:solidFill>
                  <a:srgbClr val="5E5E5E"/>
                </a:solidFill>
                <a:latin typeface="Arial"/>
                <a:ea typeface="Open Sans"/>
                <a:cs typeface="Open Sans"/>
              </a:rPr>
              <a:t> has been identified by Best Buddies staff to represent the state at events and in the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rgbClr val="5E5E5E"/>
                </a:solidFill>
                <a:latin typeface="Arial"/>
                <a:ea typeface="Open Sans"/>
                <a:cs typeface="Open Sans"/>
              </a:rPr>
              <a:t>State Ambassadors are expected to: </a:t>
            </a:r>
          </a:p>
          <a:p>
            <a:pPr defTabSz="914400">
              <a:lnSpc>
                <a:spcPct val="100000"/>
              </a:lnSpc>
              <a:spcAft>
                <a:spcPts val="0"/>
              </a:spcAft>
              <a:defRPr/>
            </a:pPr>
            <a:r>
              <a:rPr lang="en-US" sz="1500">
                <a:solidFill>
                  <a:srgbClr val="5E5E5E"/>
                </a:solidFill>
                <a:latin typeface="Arial"/>
                <a:ea typeface="Open Sans"/>
                <a:cs typeface="Open Sans"/>
              </a:rPr>
              <a:t>Attend at least 2 state trainings</a:t>
            </a:r>
          </a:p>
          <a:p>
            <a:pPr defTabSz="914400">
              <a:lnSpc>
                <a:spcPct val="100000"/>
              </a:lnSpc>
              <a:spcAft>
                <a:spcPts val="0"/>
              </a:spcAft>
              <a:defRPr/>
            </a:pPr>
            <a:r>
              <a:rPr lang="en-US" sz="1500">
                <a:solidFill>
                  <a:srgbClr val="5E5E5E"/>
                </a:solidFill>
                <a:latin typeface="Arial"/>
                <a:ea typeface="Open Sans"/>
                <a:cs typeface="Open Sans"/>
              </a:rPr>
              <a:t>Identify at least 4 speaking opportunities</a:t>
            </a:r>
          </a:p>
          <a:p>
            <a:pPr defTabSz="914400">
              <a:lnSpc>
                <a:spcPct val="100000"/>
              </a:lnSpc>
              <a:spcAft>
                <a:spcPts val="0"/>
              </a:spcAft>
              <a:defRPr/>
            </a:pPr>
            <a:r>
              <a:rPr lang="en-US" sz="1500">
                <a:solidFill>
                  <a:srgbClr val="5E5E5E"/>
                </a:solidFill>
                <a:latin typeface="Arial"/>
                <a:ea typeface="Open Sans"/>
                <a:cs typeface="Open Sans"/>
              </a:rPr>
              <a:t>Attend at least 3 Best Buddies events per year</a:t>
            </a:r>
          </a:p>
        </p:txBody>
      </p:sp>
      <p:sp>
        <p:nvSpPr>
          <p:cNvPr id="17" name="Inhaltsplatzhalter 4">
            <a:extLst>
              <a:ext uri="{FF2B5EF4-FFF2-40B4-BE49-F238E27FC236}">
                <a16:creationId xmlns:a16="http://schemas.microsoft.com/office/drawing/2014/main" id="{8E4C7A45-46AC-83A7-18F6-A3C3E7AE1819}"/>
              </a:ext>
            </a:extLst>
          </p:cNvPr>
          <p:cNvSpPr txBox="1">
            <a:spLocks/>
          </p:cNvSpPr>
          <p:nvPr/>
        </p:nvSpPr>
        <p:spPr>
          <a:xfrm>
            <a:off x="7721791" y="5749904"/>
            <a:ext cx="4358530" cy="69249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en-US" sz="1500">
                <a:solidFill>
                  <a:srgbClr val="5E5E5E"/>
                </a:solidFill>
                <a:latin typeface="Arial" panose="020B0604020202020204"/>
              </a:rPr>
              <a:t>A </a:t>
            </a:r>
            <a:r>
              <a:rPr kumimoji="0" lang="en-US" sz="1500" i="0" u="none" strike="noStrike" kern="1200" cap="none" spc="0" normalizeH="0" baseline="0" noProof="0">
                <a:ln>
                  <a:noFill/>
                </a:ln>
                <a:solidFill>
                  <a:srgbClr val="5E5E5E"/>
                </a:solidFill>
                <a:effectLst/>
                <a:uLnTx/>
                <a:uFillTx/>
                <a:latin typeface="Arial" panose="020B0604020202020204"/>
                <a:ea typeface="+mn-ea"/>
                <a:cs typeface="+mn-cs"/>
              </a:rPr>
              <a:t>participant who has completed state and national trainings and has been invited to advocate and share their story at a national or international level. </a:t>
            </a:r>
          </a:p>
        </p:txBody>
      </p:sp>
      <p:pic>
        <p:nvPicPr>
          <p:cNvPr id="6" name="Picture 5">
            <a:extLst>
              <a:ext uri="{FF2B5EF4-FFF2-40B4-BE49-F238E27FC236}">
                <a16:creationId xmlns:a16="http://schemas.microsoft.com/office/drawing/2014/main" id="{A3899935-9AF9-7F1B-C1F6-CCBCBBBDDF9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1803"/>
          <a:stretch/>
        </p:blipFill>
        <p:spPr>
          <a:xfrm>
            <a:off x="-1640" y="0"/>
            <a:ext cx="2446069" cy="4685552"/>
          </a:xfrm>
          <a:prstGeom prst="rect">
            <a:avLst/>
          </a:prstGeom>
        </p:spPr>
      </p:pic>
      <p:pic>
        <p:nvPicPr>
          <p:cNvPr id="30" name="Picture 29" descr="A person standing at a podium with the arms raised&#10;&#10;Description automatically generated with low confidence">
            <a:extLst>
              <a:ext uri="{FF2B5EF4-FFF2-40B4-BE49-F238E27FC236}">
                <a16:creationId xmlns:a16="http://schemas.microsoft.com/office/drawing/2014/main" id="{74FE9B5E-BD48-673F-7CE7-6EC67C25551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 contrast="4000"/>
                    </a14:imgEffect>
                  </a14:imgLayer>
                </a14:imgProps>
              </a:ext>
              <a:ext uri="{28A0092B-C50C-407E-A947-70E740481C1C}">
                <a14:useLocalDpi xmlns:a14="http://schemas.microsoft.com/office/drawing/2010/main" val="0"/>
              </a:ext>
            </a:extLst>
          </a:blip>
          <a:srcRect t="10322" b="30084"/>
          <a:stretch/>
        </p:blipFill>
        <p:spPr>
          <a:xfrm>
            <a:off x="-1807" y="4805180"/>
            <a:ext cx="5023507" cy="1996808"/>
          </a:xfrm>
          <a:prstGeom prst="rect">
            <a:avLst/>
          </a:prstGeom>
        </p:spPr>
      </p:pic>
      <p:pic>
        <p:nvPicPr>
          <p:cNvPr id="37" name="Picture 36" descr="A person with his arms crossed&#10;&#10;Description automatically generated with low confidence">
            <a:extLst>
              <a:ext uri="{FF2B5EF4-FFF2-40B4-BE49-F238E27FC236}">
                <a16:creationId xmlns:a16="http://schemas.microsoft.com/office/drawing/2014/main" id="{D558DBCA-5991-FDD9-E598-24BD1CCB04FE}"/>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563"/>
          <a:stretch/>
        </p:blipFill>
        <p:spPr>
          <a:xfrm>
            <a:off x="5110890" y="-1"/>
            <a:ext cx="2451498" cy="3768237"/>
          </a:xfrm>
          <a:prstGeom prst="rect">
            <a:avLst/>
          </a:prstGeom>
        </p:spPr>
      </p:pic>
      <p:pic>
        <p:nvPicPr>
          <p:cNvPr id="46" name="Picture 45" descr="A person and person posing for a picture&#10;&#10;Description automatically generated with medium confidence">
            <a:extLst>
              <a:ext uri="{FF2B5EF4-FFF2-40B4-BE49-F238E27FC236}">
                <a16:creationId xmlns:a16="http://schemas.microsoft.com/office/drawing/2014/main" id="{18E3C1FD-0555-098E-7F27-D92C88A7C8E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14331" t="3426" r="34713" b="20105"/>
          <a:stretch/>
        </p:blipFill>
        <p:spPr>
          <a:xfrm>
            <a:off x="2543128" y="0"/>
            <a:ext cx="2446069" cy="2447130"/>
          </a:xfrm>
          <a:prstGeom prst="rect">
            <a:avLst/>
          </a:prstGeom>
        </p:spPr>
      </p:pic>
      <p:pic>
        <p:nvPicPr>
          <p:cNvPr id="48" name="Picture 47" descr="A picture containing person, blue&#10;&#10;Description automatically generated">
            <a:extLst>
              <a:ext uri="{FF2B5EF4-FFF2-40B4-BE49-F238E27FC236}">
                <a16:creationId xmlns:a16="http://schemas.microsoft.com/office/drawing/2014/main" id="{4AB70C83-5C71-D4B3-5C67-EF0C4D9DB2AA}"/>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rcRect l="38365" t="4943" r="-1"/>
          <a:stretch/>
        </p:blipFill>
        <p:spPr>
          <a:xfrm>
            <a:off x="2541120" y="2566758"/>
            <a:ext cx="2446069" cy="2118794"/>
          </a:xfrm>
          <a:prstGeom prst="rect">
            <a:avLst/>
          </a:prstGeom>
        </p:spPr>
      </p:pic>
      <p:pic>
        <p:nvPicPr>
          <p:cNvPr id="51" name="Picture 50" descr="A picture containing person&#10;&#10;Description automatically generated">
            <a:extLst>
              <a:ext uri="{FF2B5EF4-FFF2-40B4-BE49-F238E27FC236}">
                <a16:creationId xmlns:a16="http://schemas.microsoft.com/office/drawing/2014/main" id="{4AAAE9AF-B5AC-A2F0-0C4C-1BD7347A2C3E}"/>
              </a:ext>
            </a:extLst>
          </p:cNvPr>
          <p:cNvPicPr>
            <a:picLocks noChangeAspect="1"/>
          </p:cNvPicPr>
          <p:nvPr/>
        </p:nvPicPr>
        <p:blipFill rotWithShape="1">
          <a:blip r:embed="rId12">
            <a:extLst>
              <a:ext uri="{28A0092B-C50C-407E-A947-70E740481C1C}">
                <a14:useLocalDpi xmlns:a14="http://schemas.microsoft.com/office/drawing/2010/main" val="0"/>
              </a:ext>
            </a:extLst>
          </a:blip>
          <a:srcRect l="42096" t="4097" b="7106"/>
          <a:stretch/>
        </p:blipFill>
        <p:spPr>
          <a:xfrm>
            <a:off x="5136727" y="3885553"/>
            <a:ext cx="2431281" cy="2916435"/>
          </a:xfrm>
          <a:prstGeom prst="rect">
            <a:avLst/>
          </a:prstGeom>
        </p:spPr>
      </p:pic>
    </p:spTree>
    <p:extLst>
      <p:ext uri="{BB962C8B-B14F-4D97-AF65-F5344CB8AC3E}">
        <p14:creationId xmlns:p14="http://schemas.microsoft.com/office/powerpoint/2010/main" val="3343797516"/>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12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4.xml><?xml version="1.0" encoding="utf-8"?>
<a:theme xmlns:a="http://schemas.openxmlformats.org/drawingml/2006/main" name="1_Best%20Buddies%20PowerPoint%20Theme[1]">
  <a:themeElements>
    <a:clrScheme name="Best Buddies Theme Colors">
      <a:dk1>
        <a:srgbClr val="000309"/>
      </a:dk1>
      <a:lt1>
        <a:srgbClr val="FFFFFE"/>
      </a:lt1>
      <a:dk2>
        <a:srgbClr val="3D276E"/>
      </a:dk2>
      <a:lt2>
        <a:srgbClr val="7A7BAC"/>
      </a:lt2>
      <a:accent1>
        <a:srgbClr val="7A7BAC"/>
      </a:accent1>
      <a:accent2>
        <a:srgbClr val="3D276E"/>
      </a:accent2>
      <a:accent3>
        <a:srgbClr val="ABB1B1"/>
      </a:accent3>
      <a:accent4>
        <a:srgbClr val="DC592D"/>
      </a:accent4>
      <a:accent5>
        <a:srgbClr val="FAC828"/>
      </a:accent5>
      <a:accent6>
        <a:srgbClr val="7EC3AB"/>
      </a:accent6>
      <a:hlink>
        <a:srgbClr val="DC592D"/>
      </a:hlink>
      <a:folHlink>
        <a:srgbClr val="FAC8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Inside Template">
  <a:themeElements>
    <a:clrScheme name="Best Buddies Theme Colors">
      <a:dk1>
        <a:srgbClr val="000309"/>
      </a:dk1>
      <a:lt1>
        <a:srgbClr val="FFFFFE"/>
      </a:lt1>
      <a:dk2>
        <a:srgbClr val="3D276E"/>
      </a:dk2>
      <a:lt2>
        <a:srgbClr val="7A7BAC"/>
      </a:lt2>
      <a:accent1>
        <a:srgbClr val="7A7BAC"/>
      </a:accent1>
      <a:accent2>
        <a:srgbClr val="3D276E"/>
      </a:accent2>
      <a:accent3>
        <a:srgbClr val="ABB1B1"/>
      </a:accent3>
      <a:accent4>
        <a:srgbClr val="DC592D"/>
      </a:accent4>
      <a:accent5>
        <a:srgbClr val="FAC828"/>
      </a:accent5>
      <a:accent6>
        <a:srgbClr val="7EC3AB"/>
      </a:accent6>
      <a:hlink>
        <a:srgbClr val="DC592D"/>
      </a:hlink>
      <a:folHlink>
        <a:srgbClr val="FAC8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7.xml><?xml version="1.0" encoding="utf-8"?>
<a:theme xmlns:a="http://schemas.openxmlformats.org/drawingml/2006/main" name="BB Professional Temp 4.3 1.20">
  <a:themeElements>
    <a:clrScheme name="Best Buddies Color Palette 03-19">
      <a:dk1>
        <a:srgbClr val="5E5E5E"/>
      </a:dk1>
      <a:lt1>
        <a:srgbClr val="FFFFFF"/>
      </a:lt1>
      <a:dk2>
        <a:srgbClr val="000000"/>
      </a:dk2>
      <a:lt2>
        <a:srgbClr val="FFFFFF"/>
      </a:lt2>
      <a:accent1>
        <a:srgbClr val="FFD320"/>
      </a:accent1>
      <a:accent2>
        <a:srgbClr val="8FD1C3"/>
      </a:accent2>
      <a:accent3>
        <a:srgbClr val="F37734"/>
      </a:accent3>
      <a:accent4>
        <a:srgbClr val="9396CA"/>
      </a:accent4>
      <a:accent5>
        <a:srgbClr val="593F98"/>
      </a:accent5>
      <a:accent6>
        <a:srgbClr val="BEC5C9"/>
      </a:accent6>
      <a:hlink>
        <a:srgbClr val="FFFFFF"/>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B Professional Temp 4.3 1.20" id="{152DBA54-C7AA-0B48-9D24-4B8198555424}" vid="{A06BC63A-F131-A64C-B290-613022F4EF13}"/>
    </a:ext>
  </a:extLst>
</a:theme>
</file>

<file path=ppt/theme/theme8.xml><?xml version="1.0" encoding="utf-8"?>
<a:theme xmlns:a="http://schemas.openxmlformats.org/drawingml/2006/main" name="2_BB Professional Temp 4.3 1.20">
  <a:themeElements>
    <a:clrScheme name="Best Buddies Color Palette 03-19">
      <a:dk1>
        <a:srgbClr val="5E5E5E"/>
      </a:dk1>
      <a:lt1>
        <a:srgbClr val="FFFFFF"/>
      </a:lt1>
      <a:dk2>
        <a:srgbClr val="000000"/>
      </a:dk2>
      <a:lt2>
        <a:srgbClr val="FFFFFF"/>
      </a:lt2>
      <a:accent1>
        <a:srgbClr val="FFD320"/>
      </a:accent1>
      <a:accent2>
        <a:srgbClr val="8FD1C3"/>
      </a:accent2>
      <a:accent3>
        <a:srgbClr val="F37734"/>
      </a:accent3>
      <a:accent4>
        <a:srgbClr val="9396CA"/>
      </a:accent4>
      <a:accent5>
        <a:srgbClr val="593F98"/>
      </a:accent5>
      <a:accent6>
        <a:srgbClr val="BEC5C9"/>
      </a:accent6>
      <a:hlink>
        <a:srgbClr val="FFFFFF"/>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B Professional Temp 4.3 1.20" id="{152DBA54-C7AA-0B48-9D24-4B8198555424}" vid="{A06BC63A-F131-A64C-B290-613022F4EF13}"/>
    </a:ext>
  </a:extLst>
</a:theme>
</file>

<file path=ppt/theme/theme9.xml><?xml version="1.0" encoding="utf-8"?>
<a:theme xmlns:a="http://schemas.openxmlformats.org/drawingml/2006/main" name="1_BB Professional Temp 4.3 1.20">
  <a:themeElements>
    <a:clrScheme name="Best Buddies Color Palette 03-19">
      <a:dk1>
        <a:srgbClr val="5E5E5E"/>
      </a:dk1>
      <a:lt1>
        <a:srgbClr val="FFFFFF"/>
      </a:lt1>
      <a:dk2>
        <a:srgbClr val="000000"/>
      </a:dk2>
      <a:lt2>
        <a:srgbClr val="FFFFFF"/>
      </a:lt2>
      <a:accent1>
        <a:srgbClr val="FFD320"/>
      </a:accent1>
      <a:accent2>
        <a:srgbClr val="8FD1C3"/>
      </a:accent2>
      <a:accent3>
        <a:srgbClr val="F37734"/>
      </a:accent3>
      <a:accent4>
        <a:srgbClr val="9396CA"/>
      </a:accent4>
      <a:accent5>
        <a:srgbClr val="593F98"/>
      </a:accent5>
      <a:accent6>
        <a:srgbClr val="BEC5C9"/>
      </a:accent6>
      <a:hlink>
        <a:srgbClr val="FFFFFF"/>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B Professional Temp 4.3 1.20" id="{152DBA54-C7AA-0B48-9D24-4B8198555424}" vid="{A06BC63A-F131-A64C-B290-613022F4EF1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5D675A3FE285D4B8F1E66F67F90F109" ma:contentTypeVersion="17" ma:contentTypeDescription="Create a new document." ma:contentTypeScope="" ma:versionID="cd1694af622b0cf883652de9710da48e">
  <xsd:schema xmlns:xsd="http://www.w3.org/2001/XMLSchema" xmlns:xs="http://www.w3.org/2001/XMLSchema" xmlns:p="http://schemas.microsoft.com/office/2006/metadata/properties" xmlns:ns2="440e2cb9-284e-49ea-9cb9-c01077df4bd9" xmlns:ns3="a4f38816-a437-40c3-8516-1aa41550f0d1" targetNamespace="http://schemas.microsoft.com/office/2006/metadata/properties" ma:root="true" ma:fieldsID="0af757f2f504507c2e414eea6a38e76b" ns2:_="" ns3:_="">
    <xsd:import namespace="440e2cb9-284e-49ea-9cb9-c01077df4bd9"/>
    <xsd:import namespace="a4f38816-a437-40c3-8516-1aa41550f0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TopPriority"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0e2cb9-284e-49ea-9cb9-c01077df4b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722891a-0357-447e-a944-3a9e64a5ebd9"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TopPriority" ma:index="22" nillable="true" ma:displayName="Priority" ma:format="RadioButtons" ma:internalName="TopPriority">
      <xsd:simpleType>
        <xsd:restriction base="dms:Choice">
          <xsd:enumeration value="High"/>
          <xsd:enumeration value="Medium"/>
          <xsd:enumeration value="Low"/>
        </xsd:restriction>
      </xsd:simpleType>
    </xsd:element>
  </xsd:schema>
  <xsd:schema xmlns:xsd="http://www.w3.org/2001/XMLSchema" xmlns:xs="http://www.w3.org/2001/XMLSchema" xmlns:dms="http://schemas.microsoft.com/office/2006/documentManagement/types" xmlns:pc="http://schemas.microsoft.com/office/infopath/2007/PartnerControls" targetNamespace="a4f38816-a437-40c3-8516-1aa41550f0d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db628a6a-dab0-4688-8a37-e523a23bb5de}" ma:internalName="TaxCatchAll" ma:showField="CatchAllData" ma:web="a4f38816-a437-40c3-8516-1aa41550f0d1">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DB2101-14C8-49EA-B639-BA4AEA6D2067}">
  <ds:schemaRefs>
    <ds:schemaRef ds:uri="http://schemas.microsoft.com/sharepoint/v3/contenttype/forms"/>
  </ds:schemaRefs>
</ds:datastoreItem>
</file>

<file path=customXml/itemProps2.xml><?xml version="1.0" encoding="utf-8"?>
<ds:datastoreItem xmlns:ds="http://schemas.openxmlformats.org/officeDocument/2006/customXml" ds:itemID="{EADD602C-3FCB-44F9-BC21-AC1307EEE720}">
  <ds:schemaRefs>
    <ds:schemaRef ds:uri="440e2cb9-284e-49ea-9cb9-c01077df4bd9"/>
    <ds:schemaRef ds:uri="a4f38816-a437-40c3-8516-1aa41550f0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25</Slides>
  <Notes>2</Notes>
  <HiddenSlides>0</HiddenSlides>
  <ScaleCrop>false</ScaleCrop>
  <HeadingPairs>
    <vt:vector size="4" baseType="variant">
      <vt:variant>
        <vt:lpstr>Theme</vt:lpstr>
      </vt:variant>
      <vt:variant>
        <vt:i4>9</vt:i4>
      </vt:variant>
      <vt:variant>
        <vt:lpstr>Slide Titles</vt:lpstr>
      </vt:variant>
      <vt:variant>
        <vt:i4>25</vt:i4>
      </vt:variant>
    </vt:vector>
  </HeadingPairs>
  <TitlesOfParts>
    <vt:vector size="34" baseType="lpstr">
      <vt:lpstr>Quotable</vt:lpstr>
      <vt:lpstr>2_Quotable</vt:lpstr>
      <vt:lpstr>12_Quotable</vt:lpstr>
      <vt:lpstr>1_Best%20Buddies%20PowerPoint%20Theme[1]</vt:lpstr>
      <vt:lpstr>1_Inside Template</vt:lpstr>
      <vt:lpstr>3_Office Theme</vt:lpstr>
      <vt:lpstr>BB Professional Temp 4.3 1.20</vt:lpstr>
      <vt:lpstr>2_BB Professional Temp 4.3 1.20</vt:lpstr>
      <vt:lpstr>1_BB Professional Temp 4.3 1.20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Ambassador Roles</vt:lpstr>
      <vt:lpstr>PowerPoint Presentation</vt:lpstr>
      <vt:lpstr>PowerPoint Presentation</vt:lpstr>
      <vt:lpstr>Speaking Engagements</vt:lpstr>
      <vt:lpstr>Perfecting Your Best Buddies Elevator Pitch</vt:lpstr>
      <vt:lpstr>Planning Your Speech</vt:lpstr>
      <vt:lpstr>PARTS OF       A SPEECH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Keep in Touch</vt:lpstr>
      <vt:lpstr>PowerPoint Presentation</vt:lpstr>
    </vt:vector>
  </TitlesOfParts>
  <Company>Best Buddies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Ambassadors Training Presentation</dc:title>
  <dc:subject>Ambassadors, October 2022</dc:subject>
  <dc:creator>Best Buddies International</dc:creator>
  <cp:revision>26</cp:revision>
  <dcterms:created xsi:type="dcterms:W3CDTF">2019-09-25T04:36:33Z</dcterms:created>
  <dcterms:modified xsi:type="dcterms:W3CDTF">2022-10-13T18:27:45Z</dcterms:modified>
</cp:coreProperties>
</file>