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  <p:sldMasterId id="2147483696" r:id="rId5"/>
  </p:sldMasterIdLst>
  <p:notesMasterIdLst>
    <p:notesMasterId r:id="rId26"/>
  </p:notesMasterIdLst>
  <p:sldIdLst>
    <p:sldId id="272" r:id="rId6"/>
    <p:sldId id="260" r:id="rId7"/>
    <p:sldId id="273" r:id="rId8"/>
    <p:sldId id="262" r:id="rId9"/>
    <p:sldId id="263" r:id="rId10"/>
    <p:sldId id="266" r:id="rId11"/>
    <p:sldId id="274" r:id="rId12"/>
    <p:sldId id="275" r:id="rId13"/>
    <p:sldId id="277" r:id="rId14"/>
    <p:sldId id="282" r:id="rId15"/>
    <p:sldId id="268" r:id="rId16"/>
    <p:sldId id="265" r:id="rId17"/>
    <p:sldId id="267" r:id="rId18"/>
    <p:sldId id="264" r:id="rId19"/>
    <p:sldId id="261" r:id="rId20"/>
    <p:sldId id="281" r:id="rId21"/>
    <p:sldId id="276" r:id="rId22"/>
    <p:sldId id="278" r:id="rId23"/>
    <p:sldId id="279" r:id="rId24"/>
    <p:sldId id="27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60460A-98F9-2A82-76D7-30BC48001CAB}" v="4" dt="2020-04-09T17:54:56.124"/>
    <p1510:client id="{6DBFDD2B-1218-E435-1619-FB61AF8767BF}" v="2" dt="2020-04-07T15:46:34.808"/>
    <p1510:client id="{C6582670-9331-204A-CA38-1BE80F0F75B9}" v="918" dt="2020-04-08T19:42:04.362"/>
    <p1510:client id="{D5AA95B5-818D-687A-48CF-EF7819F6F804}" v="12" dt="2020-04-10T15:37:42.7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39F2D3-529C-4121-9058-41788BBBAE6F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F47CBE-97BD-4322-8E23-DDF9D9D30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2569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B3698E-2252-6843-8A57-FA8049968D5E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3994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F47CBE-97BD-4322-8E23-DDF9D9D3020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1478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B3698E-2252-6843-8A57-FA8049968D5E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9102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B3698E-2252-6843-8A57-FA8049968D5E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4020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B3698E-2252-6843-8A57-FA8049968D5E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9698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B3698E-2252-6843-8A57-FA8049968D5E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0148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B3698E-2252-6843-8A57-FA8049968D5E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1814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B3698E-2252-6843-8A57-FA8049968D5E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3904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F47CBE-97BD-4322-8E23-DDF9D9D3020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3952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B3698E-2252-6843-8A57-FA8049968D5E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7195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B3698E-2252-6843-8A57-FA8049968D5E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7040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sz="1200" b="0" i="0" u="sng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Anatomy of a Speech: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  </a:t>
            </a:r>
          </a:p>
          <a:p>
            <a:pPr rtl="0" fontAlgn="base"/>
            <a:r>
              <a:rPr lang="en-US" sz="1200" b="0" i="0" u="sng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Objective: 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 To review the ambassador’s speech to make sure it has a beginning, middle and end.  </a:t>
            </a:r>
          </a:p>
          <a:p>
            <a:pPr rtl="0" fontAlgn="base"/>
            <a:r>
              <a:rPr lang="en-US" sz="1200" b="0" i="0" u="sng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does it mean to edit?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  </a:t>
            </a:r>
          </a:p>
          <a:p>
            <a:pPr rtl="0"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Editing your speech allows you to make your message clearer, for yourself and for the audience. It gives you a chance to make sure that you are telling the audience exactly what you want them to know. </a:t>
            </a:r>
          </a:p>
          <a:p>
            <a:pPr rtl="0" fontAlgn="base"/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REVIEW: 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Begin by introducing the anatomy of a speech. Each speech is broken down into:  </a:t>
            </a:r>
          </a:p>
          <a:p>
            <a:pPr rtl="0" fontAlgn="base"/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Intro: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 Who I am, what I want to share, and why you should care – with a hook!  </a:t>
            </a:r>
          </a:p>
          <a:p>
            <a:pPr rtl="0" fontAlgn="base"/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Body: 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Three points explaining the purpose of my speech  </a:t>
            </a:r>
          </a:p>
          <a:p>
            <a:pPr rtl="0" fontAlgn="base"/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Conclusion: 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Review the goals/purpose of the speech and “call to action” – what should the audience do with the information you shared?  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B3698E-2252-6843-8A57-FA8049968D5E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2085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B3698E-2252-6843-8A57-FA8049968D5E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0725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B3698E-2252-6843-8A57-FA8049968D5E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3282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B3698E-2252-6843-8A57-FA8049968D5E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4884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F47CBE-97BD-4322-8E23-DDF9D9D3020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5711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B3698E-2252-6843-8A57-FA8049968D5E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340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E180A3-06E9-DC43-A609-A698BE29DD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289ABF0-DDF6-894C-9A7C-AD32B79612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441B88-37DA-484F-ABCD-E142E9FF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EA05E-AE89-1B45-80C4-3DA6FEE5BE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941F706-6255-3542-B44A-9D1263221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B6FB8BF-B5B6-414B-9FC8-3B6B3C0C5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BBF85-7F77-694A-91C8-DA77011B49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3440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186278-1D95-A149-A96B-A8C2AF67D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080F53B-97FD-5744-8746-2CA699FF81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163CB1B-D2BA-C041-9E49-21EF05BA4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EA05E-AE89-1B45-80C4-3DA6FEE5BE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F759C0B-94F3-CC4A-9107-4B5509D5B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14ED858-D16A-1D4F-87AC-37121FA92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BBF85-7F77-694A-91C8-DA77011B49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987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AD16CFB-E9ED-3C4C-8E4B-E06EFB9558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C7E30C7-1103-CA4F-B8DE-DAA2FCB1E5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001276F-CC7F-DD48-AAB8-16539E9E8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EA05E-AE89-1B45-80C4-3DA6FEE5BE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34B9FAE-07D4-D240-8B82-514BD7D03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3306C07-188D-FA4C-BFAC-FE38FB53E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BBF85-7F77-694A-91C8-DA77011B49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5324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E180A3-06E9-DC43-A609-A698BE29DD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289ABF0-DDF6-894C-9A7C-AD32B79612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441B88-37DA-484F-ABCD-E142E9FF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EA05E-AE89-1B45-80C4-3DA6FEE5BE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941F706-6255-3542-B44A-9D1263221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B6FB8BF-B5B6-414B-9FC8-3B6B3C0C5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BBF85-7F77-694A-91C8-DA77011B49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9674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DD4414-CE58-D14F-B37B-9438BE062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4C7F77E-1124-2B44-826A-2A58546293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CF07F93-E222-0646-9998-758A09C95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EA05E-AE89-1B45-80C4-3DA6FEE5BE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657F608-56E7-6645-ADB4-F555F186E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377E5D7-3C19-874D-947F-9833B05FE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BBF85-7F77-694A-91C8-DA77011B49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0474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B6F1A6-3E4A-E740-8499-064DF5E6B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A691A42-16BB-1849-9EA2-EA94BC07D5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EE047FA-C6B4-D34F-9CF0-1613A8472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EA05E-AE89-1B45-80C4-3DA6FEE5BE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95C0B3B-A805-B548-9D4C-2CCAC7F8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F083C07-6B2C-6746-A64F-134AE7AFA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BBF85-7F77-694A-91C8-DA77011B49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5785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6CDB23-40EB-6444-8DFF-B7187DF1D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216384-ACB7-A740-8738-3571A4332B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F4AE489-E0C1-7E49-9FC2-7ED02BDFC3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876B090-B74B-6E44-AFA2-3D5B2E2E3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EA05E-AE89-1B45-80C4-3DA6FEE5BE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92CC6EA-1785-9342-9151-3DFA76406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2C5878D-5058-1D47-BE14-0333A7552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BBF85-7F77-694A-91C8-DA77011B49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66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91645D-A8CC-5943-8D1F-E85D4B10D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3FB83F2-2BFB-C149-9457-3557278480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77FA480-EDDE-864B-A5A3-26E83C41CA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2ACF8DA-01B7-5842-A8F0-8252FC8B77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7A7F635-0B6A-EE4A-8C8B-646940D527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1680056-0DFA-D347-9ABB-055FA5D48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EA05E-AE89-1B45-80C4-3DA6FEE5BE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25A7735-F7CF-F948-9C92-D88B3424A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D040986-65C1-4944-B0B1-63E8233E2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BBF85-7F77-694A-91C8-DA77011B49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3723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515D38E-0A9F-1F42-AD25-427EA22E1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6EE22AE-3B48-B046-B5FA-2B9CEF90D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EA05E-AE89-1B45-80C4-3DA6FEE5BE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5E72821-725E-3340-9B7F-F18FB756B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4F0B8FF-BCAE-F94C-B1E8-DB7682ADF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BBF85-7F77-694A-91C8-DA77011B49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7398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C301C8D-FC2D-B143-A0DC-9FD59136D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EA05E-AE89-1B45-80C4-3DA6FEE5BE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F57362B-A32A-374A-B48B-24FC0EC32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86F13BB-137B-E443-A5EB-FCAF05208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BBF85-7F77-694A-91C8-DA77011B49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5242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984DDE-616F-8048-A0AB-A06C14268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6B1E545-156B-7E4B-A1E2-F1913DC274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F6546E6-D414-A540-BB1E-4EF51B2C6F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DD5F032-EA19-484A-9279-B0447E095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EA05E-AE89-1B45-80C4-3DA6FEE5BE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7E3DE3E-9CF6-294D-AD7B-A46EB5009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40435AA-8DAF-B945-A8B8-3F1694991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BBF85-7F77-694A-91C8-DA77011B49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365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DD4414-CE58-D14F-B37B-9438BE062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4C7F77E-1124-2B44-826A-2A58546293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CF07F93-E222-0646-9998-758A09C95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EA05E-AE89-1B45-80C4-3DA6FEE5BE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657F608-56E7-6645-ADB4-F555F186E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377E5D7-3C19-874D-947F-9833B05FE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BBF85-7F77-694A-91C8-DA77011B49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1558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821F20-90CB-114F-A020-CBF4FC366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4A1BBE8-6A0C-3146-9E1C-066BBFC0F4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00255B4-8361-C144-8C22-8C0F49F389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12D44A6-A180-A147-BABA-8D4FE0608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EA05E-AE89-1B45-80C4-3DA6FEE5BE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70F15CA-6ED1-194D-8C0C-1089C8218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0390C61-0B99-A74D-AF8A-523E8912E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BBF85-7F77-694A-91C8-DA77011B49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0679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186278-1D95-A149-A96B-A8C2AF67D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080F53B-97FD-5744-8746-2CA699FF81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163CB1B-D2BA-C041-9E49-21EF05BA4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EA05E-AE89-1B45-80C4-3DA6FEE5BE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F759C0B-94F3-CC4A-9107-4B5509D5B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14ED858-D16A-1D4F-87AC-37121FA92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BBF85-7F77-694A-91C8-DA77011B49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683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AD16CFB-E9ED-3C4C-8E4B-E06EFB9558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C7E30C7-1103-CA4F-B8DE-DAA2FCB1E5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001276F-CC7F-DD48-AAB8-16539E9E8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EA05E-AE89-1B45-80C4-3DA6FEE5BE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34B9FAE-07D4-D240-8B82-514BD7D03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3306C07-188D-FA4C-BFAC-FE38FB53E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BBF85-7F77-694A-91C8-DA77011B49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454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B6F1A6-3E4A-E740-8499-064DF5E6B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A691A42-16BB-1849-9EA2-EA94BC07D5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EE047FA-C6B4-D34F-9CF0-1613A8472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EA05E-AE89-1B45-80C4-3DA6FEE5BE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95C0B3B-A805-B548-9D4C-2CCAC7F8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F083C07-6B2C-6746-A64F-134AE7AFA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BBF85-7F77-694A-91C8-DA77011B49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26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6CDB23-40EB-6444-8DFF-B7187DF1D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216384-ACB7-A740-8738-3571A4332B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F4AE489-E0C1-7E49-9FC2-7ED02BDFC3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876B090-B74B-6E44-AFA2-3D5B2E2E3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EA05E-AE89-1B45-80C4-3DA6FEE5BE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92CC6EA-1785-9342-9151-3DFA76406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2C5878D-5058-1D47-BE14-0333A7552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BBF85-7F77-694A-91C8-DA77011B49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203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91645D-A8CC-5943-8D1F-E85D4B10D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3FB83F2-2BFB-C149-9457-3557278480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77FA480-EDDE-864B-A5A3-26E83C41CA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2ACF8DA-01B7-5842-A8F0-8252FC8B77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7A7F635-0B6A-EE4A-8C8B-646940D527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1680056-0DFA-D347-9ABB-055FA5D48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EA05E-AE89-1B45-80C4-3DA6FEE5BE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25A7735-F7CF-F948-9C92-D88B3424A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D040986-65C1-4944-B0B1-63E8233E2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BBF85-7F77-694A-91C8-DA77011B49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712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515D38E-0A9F-1F42-AD25-427EA22E1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6EE22AE-3B48-B046-B5FA-2B9CEF90D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EA05E-AE89-1B45-80C4-3DA6FEE5BE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5E72821-725E-3340-9B7F-F18FB756B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4F0B8FF-BCAE-F94C-B1E8-DB7682ADF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BBF85-7F77-694A-91C8-DA77011B49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19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C301C8D-FC2D-B143-A0DC-9FD59136D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EA05E-AE89-1B45-80C4-3DA6FEE5BE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F57362B-A32A-374A-B48B-24FC0EC32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86F13BB-137B-E443-A5EB-FCAF05208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BBF85-7F77-694A-91C8-DA77011B49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333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984DDE-616F-8048-A0AB-A06C14268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6B1E545-156B-7E4B-A1E2-F1913DC274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F6546E6-D414-A540-BB1E-4EF51B2C6F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DD5F032-EA19-484A-9279-B0447E095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EA05E-AE89-1B45-80C4-3DA6FEE5BE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7E3DE3E-9CF6-294D-AD7B-A46EB5009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40435AA-8DAF-B945-A8B8-3F1694991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BBF85-7F77-694A-91C8-DA77011B49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448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821F20-90CB-114F-A020-CBF4FC366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4A1BBE8-6A0C-3146-9E1C-066BBFC0F4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00255B4-8361-C144-8C22-8C0F49F389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12D44A6-A180-A147-BABA-8D4FE0608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EA05E-AE89-1B45-80C4-3DA6FEE5BE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70F15CA-6ED1-194D-8C0C-1089C8218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0390C61-0B99-A74D-AF8A-523E8912E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BBF85-7F77-694A-91C8-DA77011B49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497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C3304D1E-658D-D94C-A391-9D8C8A550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75CADCE-BB48-C349-874D-C9D7CAEA57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7669605-C5A1-CC47-A8CD-E5452AE83D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EA05E-AE89-1B45-80C4-3DA6FEE5BE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6C615FC-2488-3A42-9CA3-115829B06A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FE3B9A0-5F88-4749-A745-2A86438D48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BBBF85-7F77-694A-91C8-DA77011B49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948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C3304D1E-658D-D94C-A391-9D8C8A550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75CADCE-BB48-C349-874D-C9D7CAEA57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7669605-C5A1-CC47-A8CD-E5452AE83D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EA05E-AE89-1B45-80C4-3DA6FEE5BE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6C615FC-2488-3A42-9CA3-115829B06A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FE3B9A0-5F88-4749-A745-2A86438D48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BBBF85-7F77-694A-91C8-DA77011B49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925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hyperlink" Target="https://www.youtube.com/watch?v=B0ouAnmsO1Y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DA8E335-F890-44F0-9202-CBC9C33E9663}"/>
              </a:ext>
            </a:extLst>
          </p:cNvPr>
          <p:cNvSpPr txBox="1">
            <a:spLocks/>
          </p:cNvSpPr>
          <p:nvPr/>
        </p:nvSpPr>
        <p:spPr>
          <a:xfrm>
            <a:off x="9618132" y="184069"/>
            <a:ext cx="2372902" cy="940201"/>
          </a:xfrm>
          <a:prstGeom prst="rect">
            <a:avLst/>
          </a:prstGeom>
          <a:solidFill>
            <a:srgbClr val="5A3F98">
              <a:alpha val="66000"/>
            </a:srgbClr>
          </a:solidFill>
          <a:effectLst>
            <a:softEdge rad="63500"/>
          </a:effectLst>
        </p:spPr>
        <p:txBody>
          <a:bodyPr wrap="square" rtlCol="0" anchor="ctr">
            <a:noAutofit/>
          </a:bodyPr>
          <a:lstStyle/>
          <a:p>
            <a:pPr algn="ctr"/>
            <a:r>
              <a:rPr lang="en-US" sz="5000" spc="300">
                <a:solidFill>
                  <a:schemeClr val="bg1"/>
                </a:solidFill>
                <a:latin typeface="Franklin Gothic Medium"/>
              </a:rPr>
              <a:t>DAY 1</a:t>
            </a:r>
            <a:endParaRPr lang="en-US" sz="5000" spc="30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6269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5864983-D0A6-9547-90EF-C53905B5DE9A}"/>
              </a:ext>
            </a:extLst>
          </p:cNvPr>
          <p:cNvSpPr txBox="1">
            <a:spLocks/>
          </p:cNvSpPr>
          <p:nvPr/>
        </p:nvSpPr>
        <p:spPr>
          <a:xfrm>
            <a:off x="0" y="5434562"/>
            <a:ext cx="12192000" cy="1032318"/>
          </a:xfrm>
          <a:prstGeom prst="rect">
            <a:avLst/>
          </a:prstGeom>
          <a:solidFill>
            <a:srgbClr val="5A3F98">
              <a:alpha val="87000"/>
            </a:srgbClr>
          </a:solidFill>
        </p:spPr>
        <p:txBody>
          <a:bodyPr wrap="square" rtlCol="0" anchor="t">
            <a:noAutofit/>
          </a:bodyPr>
          <a:lstStyle/>
          <a:p>
            <a:pPr algn="ctr"/>
            <a:r>
              <a:rPr lang="en-US" sz="5500" spc="300">
                <a:solidFill>
                  <a:schemeClr val="bg1"/>
                </a:solidFill>
                <a:latin typeface="Franklin Gothic Medium"/>
              </a:rPr>
              <a:t>EDITING YOUR SPEECH RECAP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66881"/>
            <a:ext cx="12192000" cy="39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1677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DF23D91-B4E4-B947-9BB8-9738D4E1F788}"/>
              </a:ext>
            </a:extLst>
          </p:cNvPr>
          <p:cNvSpPr txBox="1">
            <a:spLocks/>
          </p:cNvSpPr>
          <p:nvPr/>
        </p:nvSpPr>
        <p:spPr>
          <a:xfrm>
            <a:off x="0" y="4754881"/>
            <a:ext cx="12192000" cy="1712000"/>
          </a:xfrm>
          <a:prstGeom prst="rect">
            <a:avLst/>
          </a:prstGeom>
          <a:solidFill>
            <a:srgbClr val="5A3F98">
              <a:alpha val="87000"/>
            </a:srgbClr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5000" spc="300">
                <a:solidFill>
                  <a:prstClr val="white"/>
                </a:solidFill>
                <a:latin typeface="Franklin Gothic Medium" panose="020B0603020102020204" pitchFamily="34" charset="0"/>
              </a:rPr>
              <a:t>READING VS DELIVERING:</a:t>
            </a:r>
          </a:p>
          <a:p>
            <a:pPr algn="ctr"/>
            <a:r>
              <a:rPr lang="en-US" sz="3000" spc="300">
                <a:solidFill>
                  <a:prstClr val="white"/>
                </a:solidFill>
                <a:latin typeface="Franklin Gothic Medium" panose="020B0603020102020204" pitchFamily="34" charset="0"/>
              </a:rPr>
              <a:t>What’s the difference? Why is it important to know the difference?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5209709-E91D-D749-A65F-1C126B260D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66880"/>
            <a:ext cx="12192000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8464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5864983-D0A6-9547-90EF-C53905B5DE9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713194"/>
          </a:xfrm>
          <a:prstGeom prst="rect">
            <a:avLst/>
          </a:prstGeom>
          <a:solidFill>
            <a:srgbClr val="5A3F98">
              <a:alpha val="87000"/>
            </a:srgb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4000" spc="300">
                <a:solidFill>
                  <a:prstClr val="white"/>
                </a:solidFill>
                <a:latin typeface="Franklin Gothic Medium" panose="020B0603020102020204" pitchFamily="34" charset="0"/>
              </a:rPr>
              <a:t>WHAT CAN HELP YOU DELIVER YOUR SPEECH?</a:t>
            </a:r>
          </a:p>
          <a:p>
            <a:pPr algn="ctr"/>
            <a:endParaRPr lang="en-US" sz="8000" spc="30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66881"/>
            <a:ext cx="12192000" cy="3911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5864983-D0A6-9547-90EF-C53905B5DE9A}"/>
              </a:ext>
            </a:extLst>
          </p:cNvPr>
          <p:cNvSpPr txBox="1">
            <a:spLocks/>
          </p:cNvSpPr>
          <p:nvPr/>
        </p:nvSpPr>
        <p:spPr>
          <a:xfrm>
            <a:off x="0" y="5552482"/>
            <a:ext cx="12192000" cy="914399"/>
          </a:xfrm>
          <a:prstGeom prst="rect">
            <a:avLst/>
          </a:prstGeom>
          <a:solidFill>
            <a:srgbClr val="5A3F98">
              <a:alpha val="87000"/>
            </a:srgbClr>
          </a:solidFill>
        </p:spPr>
        <p:txBody>
          <a:bodyPr wrap="square" numCol="2" rtlCol="0">
            <a:noAutofit/>
          </a:bodyPr>
          <a:lstStyle/>
          <a:p>
            <a:pPr algn="ctr" fontAlgn="base"/>
            <a:r>
              <a:rPr lang="en-US" sz="2500">
                <a:solidFill>
                  <a:schemeClr val="bg1"/>
                </a:solidFill>
                <a:latin typeface="Franklin Gothic Book" panose="020B0503020102020204" pitchFamily="34" charset="0"/>
              </a:rPr>
              <a:t>ADD SPACES TO REMIND YOU TO PAUSE </a:t>
            </a:r>
          </a:p>
          <a:p>
            <a:pPr algn="ctr" fontAlgn="base"/>
            <a:r>
              <a:rPr lang="en-US" sz="2500">
                <a:solidFill>
                  <a:schemeClr val="bg1"/>
                </a:solidFill>
                <a:latin typeface="Franklin Gothic Book" panose="020B0503020102020204" pitchFamily="34" charset="0"/>
              </a:rPr>
              <a:t>USE LARGE FONT SO IT’S EASY TO READ </a:t>
            </a:r>
          </a:p>
          <a:p>
            <a:pPr algn="ctr" fontAlgn="base"/>
            <a:endParaRPr lang="en-US" sz="250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algn="ctr" fontAlgn="base"/>
            <a:r>
              <a:rPr lang="en-US" sz="2500">
                <a:solidFill>
                  <a:schemeClr val="bg1"/>
                </a:solidFill>
                <a:latin typeface="Franklin Gothic Book" panose="020B0503020102020204" pitchFamily="34" charset="0"/>
              </a:rPr>
              <a:t>BOLD, ITALIZE, HIGHLIGHT  </a:t>
            </a:r>
          </a:p>
          <a:p>
            <a:pPr algn="ctr" fontAlgn="base"/>
            <a:r>
              <a:rPr lang="en-US" sz="2500">
                <a:solidFill>
                  <a:schemeClr val="bg1"/>
                </a:solidFill>
                <a:latin typeface="Franklin Gothic Book" panose="020B0503020102020204" pitchFamily="34" charset="0"/>
              </a:rPr>
              <a:t>ADD PERSONAL REMINDERS </a:t>
            </a:r>
          </a:p>
          <a:p>
            <a:pPr algn="ctr"/>
            <a:endParaRPr lang="en-US" sz="2500" spc="30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0456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5864983-D0A6-9547-90EF-C53905B5DE9A}"/>
              </a:ext>
            </a:extLst>
          </p:cNvPr>
          <p:cNvSpPr txBox="1">
            <a:spLocks/>
          </p:cNvSpPr>
          <p:nvPr/>
        </p:nvSpPr>
        <p:spPr>
          <a:xfrm>
            <a:off x="0" y="4919008"/>
            <a:ext cx="12192000" cy="1938992"/>
          </a:xfrm>
          <a:prstGeom prst="rect">
            <a:avLst/>
          </a:prstGeom>
          <a:solidFill>
            <a:srgbClr val="5A3F98">
              <a:alpha val="87000"/>
            </a:srgb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6000" spc="300">
                <a:solidFill>
                  <a:schemeClr val="bg1"/>
                </a:solidFill>
                <a:latin typeface="Franklin Gothic Medium"/>
              </a:rPr>
              <a:t>BODY LANGUAGE</a:t>
            </a:r>
          </a:p>
          <a:p>
            <a:pPr fontAlgn="base"/>
            <a:r>
              <a:rPr lang="en-US" sz="3000">
                <a:solidFill>
                  <a:schemeClr val="bg1"/>
                </a:solidFill>
              </a:rPr>
              <a:t>Why is it important to maintain precise body language during your speech? </a:t>
            </a:r>
            <a:r>
              <a:rPr lang="en-US" sz="3000"/>
              <a:t> </a:t>
            </a:r>
          </a:p>
          <a:p>
            <a:pPr fontAlgn="base"/>
            <a:r>
              <a:rPr lang="en-US" sz="3000">
                <a:solidFill>
                  <a:schemeClr val="bg1"/>
                </a:solidFill>
              </a:rPr>
              <a:t>What would happen if you didn’t have precise body language? </a:t>
            </a:r>
            <a:endParaRPr lang="en-US" sz="6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5255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5864983-D0A6-9547-90EF-C53905B5DE9A}"/>
              </a:ext>
            </a:extLst>
          </p:cNvPr>
          <p:cNvSpPr txBox="1">
            <a:spLocks/>
          </p:cNvSpPr>
          <p:nvPr/>
        </p:nvSpPr>
        <p:spPr>
          <a:xfrm>
            <a:off x="0" y="391120"/>
            <a:ext cx="12192000" cy="1010647"/>
          </a:xfrm>
          <a:prstGeom prst="rect">
            <a:avLst/>
          </a:prstGeom>
          <a:solidFill>
            <a:srgbClr val="5A3F98">
              <a:alpha val="87000"/>
            </a:srgbClr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6000" spc="300">
                <a:solidFill>
                  <a:schemeClr val="bg1"/>
                </a:solidFill>
                <a:latin typeface="Franklin Gothic Medium"/>
              </a:rPr>
              <a:t>ACT IT OUT!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911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5864983-D0A6-9547-90EF-C53905B5DE9A}"/>
              </a:ext>
            </a:extLst>
          </p:cNvPr>
          <p:cNvSpPr txBox="1">
            <a:spLocks/>
          </p:cNvSpPr>
          <p:nvPr/>
        </p:nvSpPr>
        <p:spPr>
          <a:xfrm>
            <a:off x="0" y="5847353"/>
            <a:ext cx="12192000" cy="1010647"/>
          </a:xfrm>
          <a:prstGeom prst="rect">
            <a:avLst/>
          </a:prstGeom>
          <a:solidFill>
            <a:srgbClr val="5A3F98">
              <a:alpha val="87000"/>
            </a:srgbClr>
          </a:solidFill>
        </p:spPr>
        <p:txBody>
          <a:bodyPr wrap="square" numCol="3" rtlCol="0" anchor="ctr">
            <a:noAutofit/>
          </a:bodyPr>
          <a:lstStyle/>
          <a:p>
            <a:pPr algn="ctr" fontAlgn="base"/>
            <a:r>
              <a:rPr lang="en-US" sz="2800">
                <a:solidFill>
                  <a:schemeClr val="bg1"/>
                </a:solidFill>
                <a:latin typeface="Franklin Gothic Book" panose="020B0503020102020204" pitchFamily="34" charset="0"/>
              </a:rPr>
              <a:t>CONTROL YOUR SPEED  </a:t>
            </a:r>
          </a:p>
          <a:p>
            <a:pPr algn="ctr" fontAlgn="base"/>
            <a:r>
              <a:rPr lang="en-US" sz="2800">
                <a:solidFill>
                  <a:schemeClr val="bg1"/>
                </a:solidFill>
                <a:latin typeface="Franklin Gothic Book" panose="020B0503020102020204" pitchFamily="34" charset="0"/>
              </a:rPr>
              <a:t>CONTROL YOUR VOLUME  </a:t>
            </a:r>
          </a:p>
          <a:p>
            <a:pPr algn="ctr" fontAlgn="base"/>
            <a:r>
              <a:rPr lang="en-US" sz="2800">
                <a:solidFill>
                  <a:schemeClr val="bg1"/>
                </a:solidFill>
                <a:latin typeface="Franklin Gothic Book" panose="020B0503020102020204" pitchFamily="34" charset="0"/>
              </a:rPr>
              <a:t>MAKE EYE CONTACT  </a:t>
            </a:r>
          </a:p>
          <a:p>
            <a:pPr algn="ctr" fontAlgn="base"/>
            <a:r>
              <a:rPr lang="en-US" sz="2800">
                <a:solidFill>
                  <a:schemeClr val="bg1"/>
                </a:solidFill>
                <a:latin typeface="Franklin Gothic Book" panose="020B0503020102020204" pitchFamily="34" charset="0"/>
              </a:rPr>
              <a:t>STAND STRAIGHT</a:t>
            </a:r>
          </a:p>
          <a:p>
            <a:pPr algn="ctr" fontAlgn="base"/>
            <a:r>
              <a:rPr lang="en-US" sz="2800">
                <a:solidFill>
                  <a:schemeClr val="bg1"/>
                </a:solidFill>
                <a:latin typeface="Franklin Gothic Book" panose="020B0503020102020204" pitchFamily="34" charset="0"/>
              </a:rPr>
              <a:t>KEEP YOUR BODY OPEN</a:t>
            </a:r>
          </a:p>
          <a:p>
            <a:pPr algn="ctr" fontAlgn="base"/>
            <a:r>
              <a:rPr lang="en-US" sz="2800">
                <a:solidFill>
                  <a:schemeClr val="bg1"/>
                </a:solidFill>
                <a:latin typeface="Franklin Gothic Book" panose="020B0503020102020204" pitchFamily="34" charset="0"/>
              </a:rPr>
              <a:t>BE CONFIDENT!</a:t>
            </a:r>
          </a:p>
        </p:txBody>
      </p:sp>
    </p:spTree>
    <p:extLst>
      <p:ext uri="{BB962C8B-B14F-4D97-AF65-F5344CB8AC3E}">
        <p14:creationId xmlns:p14="http://schemas.microsoft.com/office/powerpoint/2010/main" val="15333282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3F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5864983-D0A6-9547-90EF-C53905B5DE9A}"/>
              </a:ext>
            </a:extLst>
          </p:cNvPr>
          <p:cNvSpPr txBox="1">
            <a:spLocks/>
          </p:cNvSpPr>
          <p:nvPr/>
        </p:nvSpPr>
        <p:spPr>
          <a:xfrm>
            <a:off x="0" y="5456233"/>
            <a:ext cx="12192000" cy="1010647"/>
          </a:xfrm>
          <a:prstGeom prst="rect">
            <a:avLst/>
          </a:prstGeom>
          <a:solidFill>
            <a:srgbClr val="5A3F98">
              <a:alpha val="87000"/>
            </a:srgbClr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6000" spc="300">
                <a:solidFill>
                  <a:schemeClr val="bg1"/>
                </a:solidFill>
                <a:latin typeface="Franklin Gothic Medium"/>
              </a:rPr>
              <a:t>FACIAL EXPRESSIONS VIDEO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66880"/>
            <a:ext cx="12192000" cy="391120"/>
          </a:xfrm>
          <a:prstGeom prst="rect">
            <a:avLst/>
          </a:prstGeom>
        </p:spPr>
      </p:pic>
      <p:pic>
        <p:nvPicPr>
          <p:cNvPr id="2" name="Picture 1">
            <a:hlinkClick r:id="rId4"/>
          </p:cNvPr>
          <p:cNvPicPr>
            <a:picLocks noChangeAspect="1"/>
          </p:cNvPicPr>
          <p:nvPr/>
        </p:nvPicPr>
        <p:blipFill rotWithShape="1">
          <a:blip r:embed="rId5"/>
          <a:srcRect r="563" b="555"/>
          <a:stretch/>
        </p:blipFill>
        <p:spPr>
          <a:xfrm>
            <a:off x="1446856" y="405000"/>
            <a:ext cx="9298288" cy="520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3079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3F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53985C9-31A7-3443-848D-87856D7A82A1}"/>
              </a:ext>
            </a:extLst>
          </p:cNvPr>
          <p:cNvSpPr txBox="1">
            <a:spLocks/>
          </p:cNvSpPr>
          <p:nvPr/>
        </p:nvSpPr>
        <p:spPr>
          <a:xfrm>
            <a:off x="316300" y="517506"/>
            <a:ext cx="11559396" cy="2383789"/>
          </a:xfrm>
          <a:prstGeom prst="rect">
            <a:avLst/>
          </a:prstGeom>
          <a:solidFill>
            <a:srgbClr val="5A3F98">
              <a:alpha val="87000"/>
            </a:srgbClr>
          </a:solidFill>
        </p:spPr>
        <p:txBody>
          <a:bodyPr wrap="square" rtlCol="0" anchor="t">
            <a:noAutofit/>
          </a:bodyPr>
          <a:lstStyle/>
          <a:p>
            <a:pPr algn="ctr"/>
            <a:r>
              <a:rPr lang="en-US" sz="7200" spc="300">
                <a:solidFill>
                  <a:schemeClr val="bg1"/>
                </a:solidFill>
                <a:latin typeface="Franklin Gothic Medium"/>
              </a:rPr>
              <a:t>FOLLOW UP ACTIVITIES</a:t>
            </a:r>
          </a:p>
          <a:p>
            <a:pPr algn="ctr"/>
            <a:r>
              <a:rPr lang="en-US" sz="7200" i="1" spc="300">
                <a:solidFill>
                  <a:schemeClr val="bg1"/>
                </a:solidFill>
                <a:latin typeface="Franklin Gothic Medium"/>
              </a:rPr>
              <a:t>DAY 2</a:t>
            </a:r>
            <a:endParaRPr lang="en-US" sz="7200" i="1" spc="300">
              <a:solidFill>
                <a:schemeClr val="bg1"/>
              </a:solidFill>
              <a:latin typeface="Franklin Gothic Medium" panose="020B0603020102020204" pitchFamily="34" charset="0"/>
            </a:endParaRPr>
          </a:p>
          <a:p>
            <a:pPr algn="ctr"/>
            <a:endParaRPr lang="en-US" sz="8000" spc="30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77574BA-0026-4C6F-9143-16E7E479DADF}"/>
              </a:ext>
            </a:extLst>
          </p:cNvPr>
          <p:cNvSpPr txBox="1">
            <a:spLocks/>
          </p:cNvSpPr>
          <p:nvPr/>
        </p:nvSpPr>
        <p:spPr>
          <a:xfrm>
            <a:off x="316299" y="3349845"/>
            <a:ext cx="11559396" cy="2383789"/>
          </a:xfrm>
          <a:prstGeom prst="rect">
            <a:avLst/>
          </a:prstGeom>
          <a:solidFill>
            <a:srgbClr val="5A3F98">
              <a:alpha val="87000"/>
            </a:srgbClr>
          </a:solidFill>
        </p:spPr>
        <p:txBody>
          <a:bodyPr wrap="square" rtlCol="0" anchor="t">
            <a:noAutofit/>
          </a:bodyPr>
          <a:lstStyle/>
          <a:p>
            <a:pPr algn="ctr"/>
            <a:r>
              <a:rPr lang="en-US" sz="2400" spc="300" dirty="0">
                <a:solidFill>
                  <a:schemeClr val="bg1"/>
                </a:solidFill>
                <a:latin typeface="Franklin Gothic Medium"/>
              </a:rPr>
              <a:t>-DELIVER YOUR SPEECH IN FRONT OF A MIRROR AT LEAST 3 TIMES</a:t>
            </a:r>
          </a:p>
          <a:p>
            <a:pPr algn="ctr"/>
            <a:r>
              <a:rPr lang="en-US" sz="2400" spc="300" dirty="0">
                <a:solidFill>
                  <a:schemeClr val="bg1"/>
                </a:solidFill>
                <a:latin typeface="Franklin Gothic Medium"/>
              </a:rPr>
              <a:t>-PRACTICING YOUR DELIVERY </a:t>
            </a:r>
            <a:r>
              <a:rPr lang="en-US" sz="2400" spc="300" dirty="0" smtClean="0">
                <a:solidFill>
                  <a:schemeClr val="bg1"/>
                </a:solidFill>
                <a:latin typeface="Franklin Gothic Medium"/>
              </a:rPr>
              <a:t>WORKSHEET</a:t>
            </a:r>
            <a:endParaRPr lang="en-US" sz="2400" spc="3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  <a:p>
            <a:pPr algn="ctr"/>
            <a:endParaRPr lang="en-US" sz="2400" spc="3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  <a:p>
            <a:pPr algn="ctr"/>
            <a:r>
              <a:rPr lang="en-US" sz="2400" spc="300" dirty="0" smtClean="0">
                <a:solidFill>
                  <a:schemeClr val="bg1"/>
                </a:solidFill>
                <a:latin typeface="Franklin Gothic Medium"/>
              </a:rPr>
              <a:t>EMAIL </a:t>
            </a:r>
            <a:r>
              <a:rPr lang="en-US" sz="2400" spc="300" dirty="0">
                <a:solidFill>
                  <a:schemeClr val="bg1"/>
                </a:solidFill>
                <a:latin typeface="Franklin Gothic Medium"/>
              </a:rPr>
              <a:t>COMPLETED WORKSHEETS TO </a:t>
            </a:r>
            <a:r>
              <a:rPr lang="en-US" sz="2400" spc="300" dirty="0" smtClean="0">
                <a:solidFill>
                  <a:schemeClr val="bg1"/>
                </a:solidFill>
                <a:latin typeface="Franklin Gothic Medium"/>
              </a:rPr>
              <a:t>FACILITATOR</a:t>
            </a:r>
            <a:r>
              <a:rPr lang="en-US" sz="2400" spc="300" dirty="0" smtClean="0">
                <a:solidFill>
                  <a:schemeClr val="bg1"/>
                </a:solidFill>
                <a:latin typeface="Franklin Gothic Medium"/>
              </a:rPr>
              <a:t> </a:t>
            </a:r>
            <a:r>
              <a:rPr lang="en-US" sz="2400" spc="300" dirty="0">
                <a:solidFill>
                  <a:schemeClr val="bg1"/>
                </a:solidFill>
                <a:latin typeface="Franklin Gothic Medium"/>
              </a:rPr>
              <a:t>BEFORE TOMORROW'S SESSION. FEEL FREE TO REACH OUT WITH ANY QUESTIONS!</a:t>
            </a:r>
            <a:endParaRPr lang="en-US" sz="2400" spc="3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  <a:p>
            <a:pPr algn="ctr"/>
            <a:endParaRPr lang="en-US" sz="8000" spc="3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CB5A246-B8C0-4B8D-9D4D-8D467146C7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66881"/>
            <a:ext cx="12192000" cy="39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2904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DA8E335-F890-44F0-9202-CBC9C33E9663}"/>
              </a:ext>
            </a:extLst>
          </p:cNvPr>
          <p:cNvSpPr txBox="1">
            <a:spLocks/>
          </p:cNvSpPr>
          <p:nvPr/>
        </p:nvSpPr>
        <p:spPr>
          <a:xfrm>
            <a:off x="9618132" y="184069"/>
            <a:ext cx="2372902" cy="940201"/>
          </a:xfrm>
          <a:prstGeom prst="rect">
            <a:avLst/>
          </a:prstGeom>
          <a:solidFill>
            <a:srgbClr val="5A3F98">
              <a:alpha val="66000"/>
            </a:srgbClr>
          </a:solidFill>
          <a:effectLst>
            <a:softEdge rad="63500"/>
          </a:effectLst>
        </p:spPr>
        <p:txBody>
          <a:bodyPr wrap="square" rtlCol="0" anchor="ctr">
            <a:noAutofit/>
          </a:bodyPr>
          <a:lstStyle/>
          <a:p>
            <a:pPr algn="ctr"/>
            <a:r>
              <a:rPr lang="en-US" sz="5000" spc="300">
                <a:solidFill>
                  <a:schemeClr val="bg1"/>
                </a:solidFill>
                <a:latin typeface="Franklin Gothic Medium"/>
              </a:rPr>
              <a:t>DAY 3</a:t>
            </a:r>
            <a:endParaRPr lang="en-US" sz="5000" spc="30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5970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5864983-D0A6-9547-90EF-C53905B5DE9A}"/>
              </a:ext>
            </a:extLst>
          </p:cNvPr>
          <p:cNvSpPr txBox="1">
            <a:spLocks/>
          </p:cNvSpPr>
          <p:nvPr/>
        </p:nvSpPr>
        <p:spPr>
          <a:xfrm>
            <a:off x="0" y="5276411"/>
            <a:ext cx="12192000" cy="1190469"/>
          </a:xfrm>
          <a:prstGeom prst="rect">
            <a:avLst/>
          </a:prstGeom>
          <a:solidFill>
            <a:srgbClr val="5A3F98">
              <a:alpha val="87000"/>
            </a:srgbClr>
          </a:solidFill>
        </p:spPr>
        <p:txBody>
          <a:bodyPr wrap="square" rtlCol="0" anchor="t">
            <a:noAutofit/>
          </a:bodyPr>
          <a:lstStyle/>
          <a:p>
            <a:pPr algn="ctr"/>
            <a:r>
              <a:rPr lang="en-US" sz="6400" spc="300">
                <a:solidFill>
                  <a:schemeClr val="bg1"/>
                </a:solidFill>
                <a:latin typeface="Franklin Gothic Medium"/>
              </a:rPr>
              <a:t>PRESENTING A SPEECH RECAP</a:t>
            </a:r>
            <a:endParaRPr lang="en-US" sz="6400" spc="30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4A9548E-5DBC-4223-B840-8D1818E119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66880"/>
            <a:ext cx="12192000" cy="39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5538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4895B43-3347-45C7-9867-9CFF82B201AB}"/>
              </a:ext>
            </a:extLst>
          </p:cNvPr>
          <p:cNvSpPr txBox="1">
            <a:spLocks/>
          </p:cNvSpPr>
          <p:nvPr/>
        </p:nvSpPr>
        <p:spPr>
          <a:xfrm>
            <a:off x="5003320" y="3896185"/>
            <a:ext cx="5592793" cy="1190469"/>
          </a:xfrm>
          <a:prstGeom prst="rect">
            <a:avLst/>
          </a:prstGeom>
          <a:solidFill>
            <a:srgbClr val="5A3F98">
              <a:alpha val="87000"/>
            </a:srgbClr>
          </a:solidFill>
        </p:spPr>
        <p:txBody>
          <a:bodyPr wrap="square" rtlCol="0" anchor="t">
            <a:noAutofit/>
          </a:bodyPr>
          <a:lstStyle/>
          <a:p>
            <a:pPr algn="ctr"/>
            <a:r>
              <a:rPr lang="en-US" sz="6400" spc="300">
                <a:solidFill>
                  <a:schemeClr val="bg1"/>
                </a:solidFill>
                <a:latin typeface="Franklin Gothic Medium"/>
              </a:rPr>
              <a:t>YOUR TURN!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4814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5864983-D0A6-9547-90EF-C53905B5DE9A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12192000" cy="925981"/>
          </a:xfrm>
          <a:prstGeom prst="rect">
            <a:avLst/>
          </a:prstGeom>
          <a:solidFill>
            <a:srgbClr val="5A3F98">
              <a:alpha val="75000"/>
            </a:srgbClr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6000" spc="300">
                <a:solidFill>
                  <a:schemeClr val="bg1"/>
                </a:solidFill>
                <a:latin typeface="Franklin Gothic Medium"/>
              </a:rPr>
              <a:t>TRAINING PURPOSE:</a:t>
            </a:r>
            <a:endParaRPr lang="en-US" sz="6000" spc="30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A9C0F49-9EE8-468A-BE71-4906E0C96BD9}"/>
              </a:ext>
            </a:extLst>
          </p:cNvPr>
          <p:cNvSpPr txBox="1">
            <a:spLocks/>
          </p:cNvSpPr>
          <p:nvPr/>
        </p:nvSpPr>
        <p:spPr>
          <a:xfrm>
            <a:off x="0" y="5241906"/>
            <a:ext cx="12191999" cy="1616094"/>
          </a:xfrm>
          <a:prstGeom prst="rect">
            <a:avLst/>
          </a:prstGeom>
          <a:solidFill>
            <a:srgbClr val="5A3F98">
              <a:alpha val="70000"/>
            </a:srgbClr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600" b="1" spc="300">
                <a:solidFill>
                  <a:schemeClr val="bg1"/>
                </a:solidFill>
                <a:latin typeface="Franklin Gothic Medium"/>
              </a:rPr>
              <a:t>-LEARN WHAT IT MEANS TO BE A BB AMBASSADOR</a:t>
            </a:r>
            <a:endParaRPr lang="en-US" sz="2600" spc="300">
              <a:solidFill>
                <a:schemeClr val="bg1"/>
              </a:solidFill>
              <a:latin typeface="Franklin Gothic Medium"/>
            </a:endParaRPr>
          </a:p>
          <a:p>
            <a:pPr algn="ctr"/>
            <a:r>
              <a:rPr lang="en-US" sz="2600" b="1" spc="300">
                <a:solidFill>
                  <a:schemeClr val="bg1"/>
                </a:solidFill>
                <a:latin typeface="Franklin Gothic Medium"/>
              </a:rPr>
              <a:t>-UPDATE AND REFINE SPEECHES</a:t>
            </a:r>
            <a:endParaRPr lang="en-US" sz="2600" spc="300">
              <a:solidFill>
                <a:schemeClr val="bg1"/>
              </a:solidFill>
              <a:latin typeface="Franklin Gothic Medium"/>
            </a:endParaRPr>
          </a:p>
          <a:p>
            <a:pPr algn="ctr"/>
            <a:r>
              <a:rPr lang="en-US" sz="2600" b="1" spc="300">
                <a:solidFill>
                  <a:schemeClr val="bg1"/>
                </a:solidFill>
                <a:latin typeface="Franklin Gothic Medium"/>
              </a:rPr>
              <a:t>-HOW TO PRESENT A SPEECH EFFECTIVELY</a:t>
            </a:r>
            <a:endParaRPr lang="en-US" sz="2600" spc="30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43932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3F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53985C9-31A7-3443-848D-87856D7A82A1}"/>
              </a:ext>
            </a:extLst>
          </p:cNvPr>
          <p:cNvSpPr txBox="1">
            <a:spLocks/>
          </p:cNvSpPr>
          <p:nvPr/>
        </p:nvSpPr>
        <p:spPr>
          <a:xfrm>
            <a:off x="0" y="1897732"/>
            <a:ext cx="12192000" cy="1449261"/>
          </a:xfrm>
          <a:prstGeom prst="rect">
            <a:avLst/>
          </a:prstGeom>
          <a:solidFill>
            <a:srgbClr val="5A3F98">
              <a:alpha val="87000"/>
            </a:srgbClr>
          </a:solidFill>
        </p:spPr>
        <p:txBody>
          <a:bodyPr wrap="square" rtlCol="0" anchor="t">
            <a:noAutofit/>
          </a:bodyPr>
          <a:lstStyle/>
          <a:p>
            <a:pPr algn="ctr"/>
            <a:r>
              <a:rPr lang="en-US" sz="8000" spc="300">
                <a:solidFill>
                  <a:schemeClr val="bg1"/>
                </a:solidFill>
                <a:latin typeface="Franklin Gothic Medium"/>
              </a:rPr>
              <a:t>CLOSING AND CONGRATULATIONS!</a:t>
            </a:r>
            <a:endParaRPr lang="en-US" sz="8000" spc="30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24D14F8-1D5C-4941-952F-9AA483950D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66880"/>
            <a:ext cx="12192000" cy="39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0932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5864983-D0A6-9547-90EF-C53905B5DE9A}"/>
              </a:ext>
            </a:extLst>
          </p:cNvPr>
          <p:cNvSpPr txBox="1">
            <a:spLocks/>
          </p:cNvSpPr>
          <p:nvPr/>
        </p:nvSpPr>
        <p:spPr>
          <a:xfrm>
            <a:off x="-7188" y="0"/>
            <a:ext cx="12192000" cy="925981"/>
          </a:xfrm>
          <a:prstGeom prst="rect">
            <a:avLst/>
          </a:prstGeom>
          <a:solidFill>
            <a:srgbClr val="5A3F98">
              <a:alpha val="70000"/>
            </a:srgbClr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6000" spc="300">
                <a:solidFill>
                  <a:schemeClr val="bg1"/>
                </a:solidFill>
                <a:latin typeface="Franklin Gothic Medium"/>
              </a:rPr>
              <a:t>GOALS AND RULES:</a:t>
            </a:r>
            <a:endParaRPr lang="en-US" sz="6000" spc="30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A9C0F49-9EE8-468A-BE71-4906E0C96BD9}"/>
              </a:ext>
            </a:extLst>
          </p:cNvPr>
          <p:cNvSpPr txBox="1">
            <a:spLocks/>
          </p:cNvSpPr>
          <p:nvPr/>
        </p:nvSpPr>
        <p:spPr>
          <a:xfrm>
            <a:off x="-7188" y="925981"/>
            <a:ext cx="12192000" cy="925981"/>
          </a:xfrm>
          <a:prstGeom prst="rect">
            <a:avLst/>
          </a:prstGeom>
          <a:solidFill>
            <a:srgbClr val="5A3F98">
              <a:alpha val="75000"/>
            </a:srgbClr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600" spc="300">
                <a:solidFill>
                  <a:schemeClr val="bg1"/>
                </a:solidFill>
                <a:latin typeface="Franklin Gothic Medium"/>
              </a:rPr>
              <a:t>WHAT DO YOU HOPE TO ACCOMPLISH DURING THIS TRAINING? HOW DO YOU HOPE TO GROW?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F5189E8-07CC-46EB-BC32-A3B27803E242}"/>
              </a:ext>
            </a:extLst>
          </p:cNvPr>
          <p:cNvSpPr txBox="1">
            <a:spLocks/>
          </p:cNvSpPr>
          <p:nvPr/>
        </p:nvSpPr>
        <p:spPr>
          <a:xfrm>
            <a:off x="0" y="5757889"/>
            <a:ext cx="12192000" cy="708991"/>
          </a:xfrm>
          <a:prstGeom prst="rect">
            <a:avLst/>
          </a:prstGeom>
          <a:solidFill>
            <a:srgbClr val="5A3F98">
              <a:alpha val="70000"/>
            </a:srgbClr>
          </a:solidFill>
        </p:spPr>
        <p:txBody>
          <a:bodyPr wrap="square" numCol="2" rtlCol="0" anchor="ctr">
            <a:noAutofit/>
          </a:bodyPr>
          <a:lstStyle/>
          <a:p>
            <a:pPr algn="ctr"/>
            <a:r>
              <a:rPr lang="en-US" sz="2000" spc="300">
                <a:solidFill>
                  <a:schemeClr val="bg1"/>
                </a:solidFill>
                <a:latin typeface="Franklin Gothic Medium"/>
              </a:rPr>
              <a:t>TRY YOUR BEST</a:t>
            </a:r>
          </a:p>
          <a:p>
            <a:pPr algn="ctr"/>
            <a:r>
              <a:rPr lang="en-US" sz="2000" spc="300">
                <a:solidFill>
                  <a:schemeClr val="bg1"/>
                </a:solidFill>
                <a:latin typeface="Franklin Gothic Medium"/>
              </a:rPr>
              <a:t>LISTEN WHILE OTHERS ARE SPEAKING</a:t>
            </a:r>
          </a:p>
          <a:p>
            <a:pPr algn="ctr"/>
            <a:r>
              <a:rPr lang="en-US" sz="2000" spc="300">
                <a:solidFill>
                  <a:schemeClr val="bg1"/>
                </a:solidFill>
                <a:latin typeface="Franklin Gothic Medium"/>
              </a:rPr>
              <a:t>ASK FOR HELP</a:t>
            </a:r>
          </a:p>
          <a:p>
            <a:pPr algn="ctr"/>
            <a:r>
              <a:rPr lang="en-US" sz="2000" spc="300">
                <a:solidFill>
                  <a:schemeClr val="bg1"/>
                </a:solidFill>
                <a:latin typeface="Franklin Gothic Medium"/>
              </a:rPr>
              <a:t> &amp; HAVE FUN!!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66881"/>
            <a:ext cx="12192000" cy="39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6160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5864983-D0A6-9547-90EF-C53905B5DE9A}"/>
              </a:ext>
            </a:extLst>
          </p:cNvPr>
          <p:cNvSpPr txBox="1">
            <a:spLocks/>
          </p:cNvSpPr>
          <p:nvPr/>
        </p:nvSpPr>
        <p:spPr>
          <a:xfrm>
            <a:off x="0" y="5434562"/>
            <a:ext cx="12192000" cy="1032318"/>
          </a:xfrm>
          <a:prstGeom prst="rect">
            <a:avLst/>
          </a:prstGeom>
          <a:solidFill>
            <a:srgbClr val="5A3F98">
              <a:alpha val="87000"/>
            </a:srgbClr>
          </a:solidFill>
        </p:spPr>
        <p:txBody>
          <a:bodyPr wrap="square" rtlCol="0" anchor="t">
            <a:noAutofit/>
          </a:bodyPr>
          <a:lstStyle/>
          <a:p>
            <a:pPr algn="ctr"/>
            <a:r>
              <a:rPr lang="en-US" sz="5500" spc="300">
                <a:solidFill>
                  <a:schemeClr val="bg1"/>
                </a:solidFill>
                <a:latin typeface="Franklin Gothic Medium"/>
              </a:rPr>
              <a:t>ADVOCACY &amp; FINDING YOUR FOCUS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66881"/>
            <a:ext cx="12192000" cy="39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0785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ECF4F91-2EC1-2D4F-A5F6-12DA5D3FF069}"/>
              </a:ext>
            </a:extLst>
          </p:cNvPr>
          <p:cNvSpPr txBox="1">
            <a:spLocks/>
          </p:cNvSpPr>
          <p:nvPr/>
        </p:nvSpPr>
        <p:spPr>
          <a:xfrm>
            <a:off x="4470399" y="1918818"/>
            <a:ext cx="3623733" cy="485715"/>
          </a:xfrm>
          <a:prstGeom prst="rect">
            <a:avLst/>
          </a:prstGeom>
          <a:solidFill>
            <a:srgbClr val="5A3F98">
              <a:alpha val="27000"/>
            </a:srgbClr>
          </a:solidFill>
          <a:effectLst>
            <a:softEdge rad="63500"/>
          </a:effectLst>
        </p:spPr>
        <p:txBody>
          <a:bodyPr wrap="square" rtlCol="0" anchor="ctr">
            <a:noAutofit/>
          </a:bodyPr>
          <a:lstStyle/>
          <a:p>
            <a:pPr algn="ctr"/>
            <a:r>
              <a:rPr lang="en-US" sz="3500" spc="300">
                <a:solidFill>
                  <a:prstClr val="white"/>
                </a:solidFill>
                <a:latin typeface="Franklin Gothic Medium" panose="020B0603020102020204" pitchFamily="34" charset="0"/>
              </a:rPr>
              <a:t>INTRODUCTION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559A2AB-FFCD-A445-AAA0-68C329A1D839}"/>
              </a:ext>
            </a:extLst>
          </p:cNvPr>
          <p:cNvSpPr txBox="1">
            <a:spLocks/>
          </p:cNvSpPr>
          <p:nvPr/>
        </p:nvSpPr>
        <p:spPr>
          <a:xfrm>
            <a:off x="4470399" y="3820265"/>
            <a:ext cx="3623733" cy="485715"/>
          </a:xfrm>
          <a:prstGeom prst="rect">
            <a:avLst/>
          </a:prstGeom>
          <a:solidFill>
            <a:srgbClr val="5A3F98">
              <a:alpha val="27000"/>
            </a:srgbClr>
          </a:solidFill>
          <a:effectLst>
            <a:softEdge rad="63500"/>
          </a:effectLst>
        </p:spPr>
        <p:txBody>
          <a:bodyPr wrap="square" rtlCol="0" anchor="ctr">
            <a:noAutofit/>
          </a:bodyPr>
          <a:lstStyle/>
          <a:p>
            <a:pPr algn="ctr"/>
            <a:r>
              <a:rPr lang="en-US" sz="3500" spc="300">
                <a:solidFill>
                  <a:prstClr val="white"/>
                </a:solidFill>
                <a:latin typeface="Franklin Gothic Medium" panose="020B0603020102020204" pitchFamily="34" charset="0"/>
              </a:rPr>
              <a:t>BODY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11C6B4D-3646-2D43-A6DE-229C6DB7AE47}"/>
              </a:ext>
            </a:extLst>
          </p:cNvPr>
          <p:cNvSpPr txBox="1">
            <a:spLocks/>
          </p:cNvSpPr>
          <p:nvPr/>
        </p:nvSpPr>
        <p:spPr>
          <a:xfrm>
            <a:off x="4470399" y="5478854"/>
            <a:ext cx="3623733" cy="485715"/>
          </a:xfrm>
          <a:prstGeom prst="rect">
            <a:avLst/>
          </a:prstGeom>
          <a:solidFill>
            <a:srgbClr val="5A3F98">
              <a:alpha val="27000"/>
            </a:srgbClr>
          </a:solidFill>
          <a:effectLst>
            <a:softEdge rad="63500"/>
          </a:effectLst>
        </p:spPr>
        <p:txBody>
          <a:bodyPr wrap="square" rtlCol="0" anchor="ctr">
            <a:noAutofit/>
          </a:bodyPr>
          <a:lstStyle/>
          <a:p>
            <a:pPr algn="ctr"/>
            <a:r>
              <a:rPr lang="en-US" sz="3500" spc="300">
                <a:solidFill>
                  <a:prstClr val="white"/>
                </a:solidFill>
                <a:latin typeface="Franklin Gothic Medium" panose="020B0603020102020204" pitchFamily="34" charset="0"/>
              </a:rPr>
              <a:t>CONCLUSION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8583B2C-AE21-45CA-9F57-54C508901B9B}"/>
              </a:ext>
            </a:extLst>
          </p:cNvPr>
          <p:cNvSpPr txBox="1">
            <a:spLocks/>
          </p:cNvSpPr>
          <p:nvPr/>
        </p:nvSpPr>
        <p:spPr>
          <a:xfrm>
            <a:off x="85304" y="107270"/>
            <a:ext cx="3221166" cy="1003300"/>
          </a:xfrm>
          <a:prstGeom prst="rect">
            <a:avLst/>
          </a:prstGeom>
          <a:solidFill>
            <a:srgbClr val="5A3F98">
              <a:alpha val="27000"/>
            </a:srgbClr>
          </a:solidFill>
          <a:effectLst>
            <a:softEdge rad="63500"/>
          </a:effectLst>
        </p:spPr>
        <p:txBody>
          <a:bodyPr wrap="square" rtlCol="0" anchor="ctr">
            <a:noAutofit/>
          </a:bodyPr>
          <a:lstStyle/>
          <a:p>
            <a:pPr algn="ctr"/>
            <a:r>
              <a:rPr lang="en-US" sz="2800" spc="300">
                <a:solidFill>
                  <a:schemeClr val="bg1"/>
                </a:solidFill>
                <a:latin typeface="Franklin Gothic Medium"/>
              </a:rPr>
              <a:t>PARTS OF A SPEECH RECAP:</a:t>
            </a:r>
            <a:endParaRPr lang="en-US" sz="2800" spc="30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07311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175CAAE-9568-1949-9D02-F56D57062F1F}"/>
              </a:ext>
            </a:extLst>
          </p:cNvPr>
          <p:cNvSpPr txBox="1">
            <a:spLocks/>
          </p:cNvSpPr>
          <p:nvPr/>
        </p:nvSpPr>
        <p:spPr>
          <a:xfrm>
            <a:off x="3723415" y="1664937"/>
            <a:ext cx="4745166" cy="4592049"/>
          </a:xfrm>
          <a:prstGeom prst="rect">
            <a:avLst/>
          </a:prstGeom>
          <a:solidFill>
            <a:srgbClr val="5A3F98">
              <a:alpha val="66000"/>
            </a:srgbClr>
          </a:solidFill>
          <a:effectLst>
            <a:softEdge rad="63500"/>
          </a:effectLst>
        </p:spPr>
        <p:txBody>
          <a:bodyPr wrap="square" rtlCol="0" anchor="ctr">
            <a:noAutofit/>
          </a:bodyPr>
          <a:lstStyle/>
          <a:p>
            <a:pPr algn="ctr"/>
            <a:r>
              <a:rPr lang="en-US" sz="5000" spc="300">
                <a:solidFill>
                  <a:prstClr val="white"/>
                </a:solidFill>
                <a:latin typeface="Franklin Gothic Medium" panose="020B0603020102020204" pitchFamily="34" charset="0"/>
              </a:rPr>
              <a:t>WHO </a:t>
            </a:r>
          </a:p>
          <a:p>
            <a:pPr algn="ctr"/>
            <a:r>
              <a:rPr lang="en-US" sz="5000" spc="300">
                <a:solidFill>
                  <a:prstClr val="white"/>
                </a:solidFill>
                <a:latin typeface="Franklin Gothic Medium" panose="020B0603020102020204" pitchFamily="34" charset="0"/>
              </a:rPr>
              <a:t>WHAT </a:t>
            </a:r>
          </a:p>
          <a:p>
            <a:pPr algn="ctr"/>
            <a:r>
              <a:rPr lang="en-US" sz="5000" spc="300">
                <a:solidFill>
                  <a:prstClr val="white"/>
                </a:solidFill>
                <a:latin typeface="Franklin Gothic Medium" panose="020B0603020102020204" pitchFamily="34" charset="0"/>
              </a:rPr>
              <a:t>WHEN</a:t>
            </a:r>
          </a:p>
          <a:p>
            <a:pPr algn="ctr"/>
            <a:r>
              <a:rPr lang="en-US" sz="5000" spc="300">
                <a:solidFill>
                  <a:prstClr val="white"/>
                </a:solidFill>
                <a:latin typeface="Franklin Gothic Medium" panose="020B0603020102020204" pitchFamily="34" charset="0"/>
              </a:rPr>
              <a:t>WHERE</a:t>
            </a:r>
          </a:p>
          <a:p>
            <a:pPr algn="ctr"/>
            <a:r>
              <a:rPr lang="en-US" sz="5000" spc="300">
                <a:solidFill>
                  <a:prstClr val="white"/>
                </a:solidFill>
                <a:latin typeface="Franklin Gothic Medium" panose="020B0603020102020204" pitchFamily="34" charset="0"/>
              </a:rPr>
              <a:t>WHY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AFEA6E3-15B5-447C-81BC-2CB079196A5F}"/>
              </a:ext>
            </a:extLst>
          </p:cNvPr>
          <p:cNvSpPr txBox="1">
            <a:spLocks/>
          </p:cNvSpPr>
          <p:nvPr/>
        </p:nvSpPr>
        <p:spPr>
          <a:xfrm>
            <a:off x="3723415" y="557880"/>
            <a:ext cx="4745166" cy="940201"/>
          </a:xfrm>
          <a:prstGeom prst="rect">
            <a:avLst/>
          </a:prstGeom>
          <a:solidFill>
            <a:srgbClr val="5A3F98">
              <a:alpha val="66000"/>
            </a:srgbClr>
          </a:solidFill>
          <a:effectLst>
            <a:softEdge rad="63500"/>
          </a:effectLst>
        </p:spPr>
        <p:txBody>
          <a:bodyPr wrap="square" rtlCol="0" anchor="ctr">
            <a:noAutofit/>
          </a:bodyPr>
          <a:lstStyle/>
          <a:p>
            <a:pPr algn="ctr"/>
            <a:r>
              <a:rPr lang="en-US" sz="5000" spc="300">
                <a:solidFill>
                  <a:schemeClr val="bg1"/>
                </a:solidFill>
                <a:latin typeface="Franklin Gothic Medium"/>
              </a:rPr>
              <a:t>THE FIVE Ws</a:t>
            </a:r>
            <a:endParaRPr lang="en-US" sz="5000" spc="30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68813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8583B2C-AE21-45CA-9F57-54C508901B9B}"/>
              </a:ext>
            </a:extLst>
          </p:cNvPr>
          <p:cNvSpPr txBox="1">
            <a:spLocks/>
          </p:cNvSpPr>
          <p:nvPr/>
        </p:nvSpPr>
        <p:spPr>
          <a:xfrm>
            <a:off x="85303" y="107270"/>
            <a:ext cx="7764411" cy="1003300"/>
          </a:xfrm>
          <a:prstGeom prst="rect">
            <a:avLst/>
          </a:prstGeom>
          <a:solidFill>
            <a:srgbClr val="5A3F98">
              <a:alpha val="50000"/>
            </a:srgbClr>
          </a:solidFill>
          <a:effectLst>
            <a:softEdge rad="63500"/>
          </a:effectLst>
        </p:spPr>
        <p:txBody>
          <a:bodyPr wrap="square" rtlCol="0" anchor="ctr">
            <a:noAutofit/>
          </a:bodyPr>
          <a:lstStyle/>
          <a:p>
            <a:pPr algn="ctr"/>
            <a:r>
              <a:rPr lang="en-US" sz="2800" spc="300">
                <a:solidFill>
                  <a:schemeClr val="bg1"/>
                </a:solidFill>
                <a:latin typeface="Franklin Gothic Medium"/>
              </a:rPr>
              <a:t>CREATING A HOOK:</a:t>
            </a:r>
            <a:endParaRPr lang="en-US" sz="2800" spc="30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44CFD7D-3ABA-46EF-B5EB-EAEB29480534}"/>
              </a:ext>
            </a:extLst>
          </p:cNvPr>
          <p:cNvSpPr txBox="1">
            <a:spLocks/>
          </p:cNvSpPr>
          <p:nvPr/>
        </p:nvSpPr>
        <p:spPr>
          <a:xfrm>
            <a:off x="85303" y="1372478"/>
            <a:ext cx="7764412" cy="4899563"/>
          </a:xfrm>
          <a:prstGeom prst="rect">
            <a:avLst/>
          </a:prstGeom>
          <a:solidFill>
            <a:srgbClr val="5A3F98">
              <a:alpha val="50000"/>
            </a:srgbClr>
          </a:solidFill>
          <a:effectLst>
            <a:softEdge rad="63500"/>
          </a:effectLst>
        </p:spPr>
        <p:txBody>
          <a:bodyPr wrap="square" rtlCol="0" anchor="ctr">
            <a:noAutofit/>
          </a:bodyPr>
          <a:lstStyle/>
          <a:p>
            <a:pPr lvl="1"/>
            <a:endParaRPr lang="en-US" sz="2800" spc="300">
              <a:solidFill>
                <a:schemeClr val="bg1"/>
              </a:solidFill>
              <a:latin typeface="Franklin Gothic Book"/>
              <a:ea typeface="+mn-lt"/>
              <a:cs typeface="+mn-lt"/>
            </a:endParaRPr>
          </a:p>
          <a:p>
            <a:pPr lvl="1"/>
            <a:r>
              <a:rPr lang="en-US" sz="2300" spc="300">
                <a:solidFill>
                  <a:schemeClr val="bg1"/>
                </a:solidFill>
                <a:latin typeface="Franklin Gothic Book"/>
                <a:cs typeface="Calibri"/>
              </a:rPr>
              <a:t>-ASK THE AUDIENCE A RHETORICAL QUESTION</a:t>
            </a:r>
          </a:p>
          <a:p>
            <a:pPr lvl="1"/>
            <a:endParaRPr lang="en-US" sz="2300" spc="300">
              <a:solidFill>
                <a:schemeClr val="bg1"/>
              </a:solidFill>
              <a:latin typeface="Franklin Gothic Book"/>
              <a:cs typeface="Calibri"/>
            </a:endParaRPr>
          </a:p>
          <a:p>
            <a:pPr lvl="1"/>
            <a:r>
              <a:rPr lang="en-US" sz="2300" spc="300">
                <a:solidFill>
                  <a:schemeClr val="bg1"/>
                </a:solidFill>
                <a:latin typeface="Franklin Gothic Book"/>
                <a:cs typeface="Calibri"/>
              </a:rPr>
              <a:t>-ADD A JOKE OR SOMETHING FUNNY ABOUT YOURSELF (KEEP IT APPROPRIATE!)</a:t>
            </a:r>
          </a:p>
          <a:p>
            <a:pPr lvl="1"/>
            <a:endParaRPr lang="en-US" sz="2300" spc="300">
              <a:solidFill>
                <a:schemeClr val="bg1"/>
              </a:solidFill>
              <a:latin typeface="Franklin Gothic Book"/>
              <a:cs typeface="Calibri"/>
            </a:endParaRPr>
          </a:p>
          <a:p>
            <a:pPr lvl="1"/>
            <a:r>
              <a:rPr lang="en-US" sz="2300" spc="300">
                <a:solidFill>
                  <a:schemeClr val="bg1"/>
                </a:solidFill>
                <a:latin typeface="Franklin Gothic Book"/>
                <a:cs typeface="Calibri"/>
              </a:rPr>
              <a:t>-SURPRISE THE AUDIENCE</a:t>
            </a:r>
          </a:p>
          <a:p>
            <a:pPr lvl="1"/>
            <a:endParaRPr lang="en-US" sz="2300" spc="300">
              <a:solidFill>
                <a:schemeClr val="bg1"/>
              </a:solidFill>
              <a:latin typeface="Franklin Gothic Book"/>
              <a:cs typeface="Calibri"/>
            </a:endParaRPr>
          </a:p>
          <a:p>
            <a:pPr lvl="1"/>
            <a:r>
              <a:rPr lang="en-US" sz="2300" spc="300">
                <a:solidFill>
                  <a:schemeClr val="bg1"/>
                </a:solidFill>
                <a:latin typeface="Franklin Gothic Book"/>
                <a:cs typeface="Calibri"/>
              </a:rPr>
              <a:t>-TELL A STORY OR SHARE A MEMORY</a:t>
            </a:r>
          </a:p>
          <a:p>
            <a:pPr lvl="1"/>
            <a:endParaRPr lang="en-US" sz="2300" spc="300">
              <a:solidFill>
                <a:schemeClr val="bg1"/>
              </a:solidFill>
              <a:latin typeface="Franklin Gothic Book"/>
              <a:cs typeface="Calibri"/>
            </a:endParaRPr>
          </a:p>
          <a:p>
            <a:pPr lvl="1"/>
            <a:r>
              <a:rPr lang="en-US" sz="2300" spc="300">
                <a:solidFill>
                  <a:schemeClr val="bg1"/>
                </a:solidFill>
                <a:latin typeface="Franklin Gothic Book"/>
                <a:cs typeface="Calibri"/>
              </a:rPr>
              <a:t>-USE A QUOTE</a:t>
            </a:r>
          </a:p>
          <a:p>
            <a:pPr lvl="1"/>
            <a:endParaRPr lang="en-US" sz="2300" spc="300">
              <a:solidFill>
                <a:schemeClr val="bg1"/>
              </a:solidFill>
              <a:latin typeface="Franklin Gothic Book"/>
              <a:cs typeface="Calibri"/>
            </a:endParaRPr>
          </a:p>
          <a:p>
            <a:pPr lvl="1"/>
            <a:r>
              <a:rPr lang="en-US" sz="2300" spc="300">
                <a:solidFill>
                  <a:schemeClr val="bg1"/>
                </a:solidFill>
                <a:latin typeface="Franklin Gothic Book"/>
                <a:cs typeface="Calibri"/>
              </a:rPr>
              <a:t>-KEEP IT INTERACTIVE</a:t>
            </a:r>
          </a:p>
          <a:p>
            <a:pPr algn="ctr"/>
            <a:endParaRPr lang="en-US" sz="2000" spc="30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9724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3F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53985C9-31A7-3443-848D-87856D7A82A1}"/>
              </a:ext>
            </a:extLst>
          </p:cNvPr>
          <p:cNvSpPr txBox="1">
            <a:spLocks/>
          </p:cNvSpPr>
          <p:nvPr/>
        </p:nvSpPr>
        <p:spPr>
          <a:xfrm>
            <a:off x="316300" y="517506"/>
            <a:ext cx="11559396" cy="2383789"/>
          </a:xfrm>
          <a:prstGeom prst="rect">
            <a:avLst/>
          </a:prstGeom>
          <a:solidFill>
            <a:srgbClr val="5A3F98">
              <a:alpha val="87000"/>
            </a:srgbClr>
          </a:solidFill>
        </p:spPr>
        <p:txBody>
          <a:bodyPr wrap="square" rtlCol="0" anchor="t">
            <a:noAutofit/>
          </a:bodyPr>
          <a:lstStyle/>
          <a:p>
            <a:pPr algn="ctr"/>
            <a:r>
              <a:rPr lang="en-US" sz="7200" spc="300">
                <a:solidFill>
                  <a:schemeClr val="bg1"/>
                </a:solidFill>
                <a:latin typeface="Franklin Gothic Medium"/>
              </a:rPr>
              <a:t>FOLLOW UP ACTIVITIES</a:t>
            </a:r>
          </a:p>
          <a:p>
            <a:pPr algn="ctr"/>
            <a:r>
              <a:rPr lang="en-US" sz="7200" i="1" spc="300">
                <a:solidFill>
                  <a:schemeClr val="bg1"/>
                </a:solidFill>
                <a:latin typeface="Franklin Gothic Medium"/>
              </a:rPr>
              <a:t>DAY 1</a:t>
            </a:r>
            <a:endParaRPr lang="en-US" sz="7200" i="1" spc="300">
              <a:solidFill>
                <a:schemeClr val="bg1"/>
              </a:solidFill>
              <a:latin typeface="Franklin Gothic Medium" panose="020B0603020102020204" pitchFamily="34" charset="0"/>
            </a:endParaRPr>
          </a:p>
          <a:p>
            <a:pPr algn="ctr"/>
            <a:endParaRPr lang="en-US" sz="8000" spc="30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77574BA-0026-4C6F-9143-16E7E479DADF}"/>
              </a:ext>
            </a:extLst>
          </p:cNvPr>
          <p:cNvSpPr txBox="1">
            <a:spLocks/>
          </p:cNvSpPr>
          <p:nvPr/>
        </p:nvSpPr>
        <p:spPr>
          <a:xfrm>
            <a:off x="316299" y="3349845"/>
            <a:ext cx="11559396" cy="2383789"/>
          </a:xfrm>
          <a:prstGeom prst="rect">
            <a:avLst/>
          </a:prstGeom>
          <a:solidFill>
            <a:srgbClr val="5A3F98">
              <a:alpha val="87000"/>
            </a:srgbClr>
          </a:solidFill>
        </p:spPr>
        <p:txBody>
          <a:bodyPr wrap="square" rtlCol="0" anchor="t">
            <a:noAutofit/>
          </a:bodyPr>
          <a:lstStyle/>
          <a:p>
            <a:pPr algn="ctr"/>
            <a:r>
              <a:rPr lang="en-US" sz="2400" spc="300" dirty="0">
                <a:solidFill>
                  <a:schemeClr val="bg1"/>
                </a:solidFill>
                <a:latin typeface="Franklin Gothic Medium"/>
              </a:rPr>
              <a:t>-FIVE </a:t>
            </a:r>
            <a:r>
              <a:rPr lang="en-US" sz="2400" spc="300" dirty="0" smtClean="0">
                <a:solidFill>
                  <a:schemeClr val="bg1"/>
                </a:solidFill>
                <a:latin typeface="Franklin Gothic Medium"/>
              </a:rPr>
              <a:t>W’s </a:t>
            </a:r>
            <a:r>
              <a:rPr lang="en-US" sz="2400" spc="300" dirty="0">
                <a:solidFill>
                  <a:schemeClr val="bg1"/>
                </a:solidFill>
                <a:latin typeface="Franklin Gothic Medium"/>
              </a:rPr>
              <a:t>WORKSHEET</a:t>
            </a:r>
            <a:endParaRPr lang="en-US" sz="2400" dirty="0">
              <a:solidFill>
                <a:schemeClr val="bg1"/>
              </a:solidFill>
              <a:cs typeface="Calibri"/>
            </a:endParaRPr>
          </a:p>
          <a:p>
            <a:pPr algn="ctr"/>
            <a:r>
              <a:rPr lang="en-US" sz="2400" spc="300" dirty="0" smtClean="0">
                <a:solidFill>
                  <a:schemeClr val="bg1"/>
                </a:solidFill>
                <a:latin typeface="Franklin Gothic Medium"/>
              </a:rPr>
              <a:t>-</a:t>
            </a:r>
            <a:r>
              <a:rPr lang="en-US" sz="2400" spc="300" dirty="0" smtClean="0">
                <a:solidFill>
                  <a:schemeClr val="bg1"/>
                </a:solidFill>
                <a:latin typeface="Franklin Gothic Medium"/>
              </a:rPr>
              <a:t>HOW TO EDIT YOUR SPEECH</a:t>
            </a:r>
            <a:r>
              <a:rPr lang="en-US" sz="2400" spc="300" dirty="0" smtClean="0">
                <a:solidFill>
                  <a:schemeClr val="bg1"/>
                </a:solidFill>
                <a:latin typeface="Franklin Gothic Medium"/>
              </a:rPr>
              <a:t> WORKSHEET</a:t>
            </a:r>
            <a:endParaRPr lang="en-US" sz="2400" spc="3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  <a:p>
            <a:pPr algn="ctr"/>
            <a:endParaRPr lang="en-US" sz="2400" spc="3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  <a:p>
            <a:pPr algn="ctr"/>
            <a:r>
              <a:rPr lang="en-US" sz="2400" spc="300" dirty="0" smtClean="0">
                <a:solidFill>
                  <a:schemeClr val="bg1"/>
                </a:solidFill>
                <a:latin typeface="Franklin Gothic Medium"/>
              </a:rPr>
              <a:t>EMAIL </a:t>
            </a:r>
            <a:r>
              <a:rPr lang="en-US" sz="2400" spc="300" dirty="0">
                <a:solidFill>
                  <a:schemeClr val="bg1"/>
                </a:solidFill>
                <a:latin typeface="Franklin Gothic Medium"/>
              </a:rPr>
              <a:t>COMPLETED WORKSHEETS TO </a:t>
            </a:r>
            <a:r>
              <a:rPr lang="en-US" sz="2400" spc="300" dirty="0" smtClean="0">
                <a:solidFill>
                  <a:schemeClr val="bg1"/>
                </a:solidFill>
                <a:latin typeface="Franklin Gothic Medium"/>
              </a:rPr>
              <a:t>FACILITATOR</a:t>
            </a:r>
            <a:r>
              <a:rPr lang="en-US" sz="2400" spc="300" dirty="0" smtClean="0">
                <a:solidFill>
                  <a:schemeClr val="bg1"/>
                </a:solidFill>
                <a:latin typeface="Franklin Gothic Medium"/>
              </a:rPr>
              <a:t> </a:t>
            </a:r>
            <a:r>
              <a:rPr lang="en-US" sz="2400" spc="300" dirty="0">
                <a:solidFill>
                  <a:schemeClr val="bg1"/>
                </a:solidFill>
                <a:latin typeface="Franklin Gothic Medium"/>
              </a:rPr>
              <a:t>BEFORE TOMORROW'S SESSION. FEEL FREE TO REACH OUT WITH ANY QUESTIONS!</a:t>
            </a:r>
            <a:endParaRPr lang="en-US" sz="2400" spc="3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  <a:p>
            <a:pPr algn="ctr"/>
            <a:endParaRPr lang="en-US" sz="8000" spc="3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F20BDF2-7D53-4162-B5CD-9A07E32F38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66881"/>
            <a:ext cx="12192000" cy="39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1169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DA8E335-F890-44F0-9202-CBC9C33E9663}"/>
              </a:ext>
            </a:extLst>
          </p:cNvPr>
          <p:cNvSpPr txBox="1">
            <a:spLocks/>
          </p:cNvSpPr>
          <p:nvPr/>
        </p:nvSpPr>
        <p:spPr>
          <a:xfrm>
            <a:off x="9618132" y="184069"/>
            <a:ext cx="2372902" cy="940201"/>
          </a:xfrm>
          <a:prstGeom prst="rect">
            <a:avLst/>
          </a:prstGeom>
          <a:solidFill>
            <a:srgbClr val="5A3F98">
              <a:alpha val="66000"/>
            </a:srgbClr>
          </a:solidFill>
          <a:effectLst>
            <a:softEdge rad="63500"/>
          </a:effectLst>
        </p:spPr>
        <p:txBody>
          <a:bodyPr wrap="square" rtlCol="0" anchor="ctr">
            <a:noAutofit/>
          </a:bodyPr>
          <a:lstStyle/>
          <a:p>
            <a:pPr algn="ctr"/>
            <a:r>
              <a:rPr lang="en-US" sz="5000" spc="300">
                <a:solidFill>
                  <a:schemeClr val="bg1"/>
                </a:solidFill>
                <a:latin typeface="Franklin Gothic Medium"/>
              </a:rPr>
              <a:t>DAY 2</a:t>
            </a:r>
            <a:endParaRPr lang="en-US" sz="5000" spc="30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7469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09894F71DF0934795CAB814C5BA6605" ma:contentTypeVersion="14" ma:contentTypeDescription="Create a new document." ma:contentTypeScope="" ma:versionID="6983035d734a9ce8d6c372f63619e89c">
  <xsd:schema xmlns:xsd="http://www.w3.org/2001/XMLSchema" xmlns:xs="http://www.w3.org/2001/XMLSchema" xmlns:p="http://schemas.microsoft.com/office/2006/metadata/properties" xmlns:ns2="23f4654d-0f98-4219-b8d4-47fe6f1c910b" xmlns:ns3="b908287a-22a3-4bec-a30a-7d16b1d536f9" targetNamespace="http://schemas.microsoft.com/office/2006/metadata/properties" ma:root="true" ma:fieldsID="0b9256647fee14c9cfa7b81a7745ce0e" ns2:_="" ns3:_="">
    <xsd:import namespace="23f4654d-0f98-4219-b8d4-47fe6f1c910b"/>
    <xsd:import namespace="b908287a-22a3-4bec-a30a-7d16b1d536f9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f4654d-0f98-4219-b8d4-47fe6f1c910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08287a-22a3-4bec-a30a-7d16b1d536f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5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23f4654d-0f98-4219-b8d4-47fe6f1c910b">
      <UserInfo>
        <DisplayName>Ashley Simmens</DisplayName>
        <AccountId>237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D549666-F647-4471-BE32-CA9FC4C1A05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3f4654d-0f98-4219-b8d4-47fe6f1c910b"/>
    <ds:schemaRef ds:uri="b908287a-22a3-4bec-a30a-7d16b1d536f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694090B-AA2E-4078-B3DD-7A4A0B7FBD97}">
  <ds:schemaRefs>
    <ds:schemaRef ds:uri="http://schemas.microsoft.com/office/2006/metadata/properties"/>
    <ds:schemaRef ds:uri="http://schemas.microsoft.com/office/infopath/2007/PartnerControls"/>
    <ds:schemaRef ds:uri="23f4654d-0f98-4219-b8d4-47fe6f1c910b"/>
  </ds:schemaRefs>
</ds:datastoreItem>
</file>

<file path=customXml/itemProps3.xml><?xml version="1.0" encoding="utf-8"?>
<ds:datastoreItem xmlns:ds="http://schemas.openxmlformats.org/officeDocument/2006/customXml" ds:itemID="{3261859F-011D-43EA-92E5-B9E15788C6D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304</Words>
  <Application>Microsoft Office PowerPoint</Application>
  <PresentationFormat>Widescreen</PresentationFormat>
  <Paragraphs>97</Paragraphs>
  <Slides>20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Calibri Light</vt:lpstr>
      <vt:lpstr>Franklin Gothic Book</vt:lpstr>
      <vt:lpstr>Franklin Gothic Medium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owner</cp:lastModifiedBy>
  <cp:revision>3</cp:revision>
  <dcterms:created xsi:type="dcterms:W3CDTF">2020-04-01T14:48:47Z</dcterms:created>
  <dcterms:modified xsi:type="dcterms:W3CDTF">2020-04-13T17:44:13Z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0x010100409894F71DF0934795CAB814C5BA6605</vt:lpwstr>
  </property>
</Properties>
</file>