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81" r:id="rId8"/>
    <p:sldId id="282" r:id="rId9"/>
    <p:sldId id="283" r:id="rId10"/>
    <p:sldId id="284" r:id="rId11"/>
    <p:sldId id="285" r:id="rId12"/>
    <p:sldId id="286" r:id="rId13"/>
  </p:sldIdLst>
  <p:sldSz cx="13004800" cy="975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62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7413E-1A5C-4D15-9403-EA0E410B961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9AE1E-F8FA-4DBD-9650-2400047CF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2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</a:rPr>
              <a:t>Being a self-advocate means finding your voice</a:t>
            </a:r>
          </a:p>
          <a:p>
            <a:r>
              <a:rPr lang="en-US">
                <a:latin typeface="Calibri" panose="020F0502020204030204" pitchFamily="34" charset="0"/>
              </a:rPr>
              <a:t>Examples of when it’s important to advocate for yourself</a:t>
            </a:r>
          </a:p>
          <a:p>
            <a:r>
              <a:rPr lang="en-US">
                <a:latin typeface="Calibri" panose="020F0502020204030204" pitchFamily="34" charset="0"/>
              </a:rPr>
              <a:t>In what ways are you a self-advocate already?</a:t>
            </a:r>
          </a:p>
          <a:p>
            <a:r>
              <a:rPr lang="en-US">
                <a:latin typeface="Calibri" panose="020F0502020204030204" pitchFamily="34" charset="0"/>
              </a:rPr>
              <a:t>When you leave school, how/when will you advocate for yourself?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80BF4-FAF8-4B44-8F6E-BD1014F9A8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4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185" y="643866"/>
            <a:ext cx="10031705" cy="19918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40A7-6442-4C1E-BDD9-3690845A9F49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3/23/2020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DACD-55D2-4D0A-8F53-1838B0FB60E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3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iI0lmpvElGY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youtu.be/iI0lmpvElG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wCky2qKTtfQ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00"/>
            <a:ext cx="13004800" cy="213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400" y="7821168"/>
            <a:ext cx="10414000" cy="1584198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r>
              <a:rPr lang="en-US" sz="54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Best Buddies </a:t>
            </a:r>
            <a:endParaRPr lang="en-US" sz="5400" b="0" dirty="0" smtClean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75000"/>
                  </a:srgbClr>
                </a:outerShdw>
              </a:effectLst>
              <a:latin typeface="Calibri"/>
            </a:endParaRPr>
          </a:p>
          <a:p>
            <a:r>
              <a:rPr lang="en-US" sz="5400" b="0" dirty="0" smtClean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Virtual Ambassador </a:t>
            </a:r>
            <a:r>
              <a:rPr lang="en-US" sz="54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Training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925056"/>
            <a:ext cx="13004800" cy="170688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endParaRPr lang="en-US" sz="9300" b="1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80000"/>
                  </a:srgbClr>
                </a:outerShdw>
              </a:effectLst>
              <a:latin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800" y="8033766"/>
            <a:ext cx="13716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502400" cy="14630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6502400" cy="1463040"/>
          </a:xfrm>
          <a:prstGeom prst="rect">
            <a:avLst/>
          </a:prstGeom>
        </p:spPr>
        <p:txBody>
          <a:bodyPr wrap="square" lIns="254000" tIns="254000" rIns="254000" bIns="254000" anchor="t">
            <a:normAutofit fontScale="92500" lnSpcReduction="20000"/>
          </a:bodyPr>
          <a:lstStyle/>
          <a:p>
            <a:pPr algn="ctr"/>
            <a:r>
              <a:rPr lang="en-US" sz="80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Welcome!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5400" y="8062284"/>
            <a:ext cx="13716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48938"/>
            <a:ext cx="13004800" cy="30901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089400"/>
            <a:ext cx="13004800" cy="188976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24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Goals and Rules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06160"/>
            <a:ext cx="13004800" cy="79248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5200" b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What do you hope to accomplish today?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zen! - https://www.flickr.com/photos/92671529@N00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5400" y="8062284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I0lmpvElG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2286000"/>
            <a:ext cx="11234510" cy="63194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8800" y="9045059"/>
            <a:ext cx="3155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fontAlgn="base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https://youtu.be/iI0lmpvElGY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2200" y="544657"/>
            <a:ext cx="1013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Meet Jack</a:t>
            </a:r>
            <a:endParaRPr lang="en-US" sz="66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910" y="8061841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1013198" cy="497069"/>
          </a:xfrm>
        </p:spPr>
        <p:txBody>
          <a:bodyPr anchor="t">
            <a:normAutofit fontScale="90000"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/>
              </a:rPr>
              <a:t>What is Self-Advocacy?</a:t>
            </a:r>
            <a:endParaRPr lang="en-US" sz="5400" b="1" i="0" u="none" strike="noStrike" baseline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43033" y="2677567"/>
            <a:ext cx="7797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10" indent="-30481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learning how to speak up for yourself 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304810" indent="-30481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making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your own decisions about your own life 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304810" indent="-30481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learning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how to get information so that you can understand things that are of interest to you 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304810" indent="-30481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finding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out who will support you in your journey 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304810" indent="-30481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knowing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your rights and responsibilities </a:t>
            </a:r>
          </a:p>
          <a:p>
            <a:pPr marL="304810" indent="-30481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problem solving, listening and learning, reaching out to others when you need help and friendship </a:t>
            </a:r>
          </a:p>
          <a:p>
            <a:pPr marL="304810" indent="-30481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learning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about self-determination </a:t>
            </a:r>
          </a:p>
        </p:txBody>
      </p:sp>
      <p:pic>
        <p:nvPicPr>
          <p:cNvPr id="2052" name="Picture 4" descr="Image result for self advoca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65" y="3352800"/>
            <a:ext cx="4343400" cy="434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5400" y="8062284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95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548" y="533401"/>
            <a:ext cx="10031705" cy="1066800"/>
          </a:xfrm>
        </p:spPr>
        <p:txBody>
          <a:bodyPr anchor="t"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/>
              </a:rPr>
              <a:t>Making an Elevator Pitch</a:t>
            </a:r>
            <a:endParaRPr lang="en-US" sz="4800" b="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3" name="wCky2qKTtf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63600" y="1573620"/>
            <a:ext cx="11277600" cy="63436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5400" y="8062284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3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5400" y="8062284"/>
            <a:ext cx="1371600" cy="137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0" y="304800"/>
            <a:ext cx="7261015" cy="886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1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185" y="643866"/>
            <a:ext cx="11680615" cy="199186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Day 1 Follow Up Activities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4692" y="316676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Watch for an email from Best Buddies!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are your Self-Advocacy Goals?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your Elevator Pitch?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Please send us your responses BEFORE tomorrow’s session.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5400" y="8062284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185" y="643866"/>
            <a:ext cx="11680615" cy="199186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What to Expect – Day 2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4692" y="3166766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 ready to share Your Elevator Pitch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New Topics to Review: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What is an Ambassador?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What is Your Story?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Brainstorming ideas for your Ambassador Speech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SAME TIME – SAME PLACE!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5400" y="8062284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1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bd49106-80cb-4fb5-bb67-9911e757fb86">
      <UserInfo>
        <DisplayName>Callison Bigham</DisplayName>
        <AccountId>149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62D827B65C8240B167FA357E55F2B6" ma:contentTypeVersion="12" ma:contentTypeDescription="Create a new document." ma:contentTypeScope="" ma:versionID="d37feb8af4a3f4a61a81d9ebca3cf7d5">
  <xsd:schema xmlns:xsd="http://www.w3.org/2001/XMLSchema" xmlns:xs="http://www.w3.org/2001/XMLSchema" xmlns:p="http://schemas.microsoft.com/office/2006/metadata/properties" xmlns:ns2="b8c59b6c-2f77-4ea9-ac12-86e39dfab21f" xmlns:ns3="bbd49106-80cb-4fb5-bb67-9911e757fb86" targetNamespace="http://schemas.microsoft.com/office/2006/metadata/properties" ma:root="true" ma:fieldsID="1de11e8b915aa1e740d3f74f6d963556" ns2:_="" ns3:_="">
    <xsd:import namespace="b8c59b6c-2f77-4ea9-ac12-86e39dfab21f"/>
    <xsd:import namespace="bbd49106-80cb-4fb5-bb67-9911e757fb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c59b6c-2f77-4ea9-ac12-86e39dfab2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9106-80cb-4fb5-bb67-9911e757fb8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295995-B57C-4897-9031-112CAB7648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32C1C3-1115-4313-91E8-15AA23768306}">
  <ds:schemaRefs>
    <ds:schemaRef ds:uri="http://purl.org/dc/dcmitype/"/>
    <ds:schemaRef ds:uri="3d7ca65e-b857-48db-ad20-8c618083f3d7"/>
    <ds:schemaRef ds:uri="8dfea6c9-0bf5-472e-89df-0298462b6f25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33E528C-A019-4063-87EA-D8A9B8A8DB5C}"/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158</Words>
  <Application>Microsoft Office PowerPoint</Application>
  <PresentationFormat>Custom</PresentationFormat>
  <Paragraphs>39</Paragraphs>
  <Slides>9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What is Self-Advocacy?</vt:lpstr>
      <vt:lpstr>Making an Elevator Pitch</vt:lpstr>
      <vt:lpstr>PowerPoint Presentation</vt:lpstr>
      <vt:lpstr>Day 1 Follow Up Activities</vt:lpstr>
      <vt:lpstr>What to Expect – Day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Brydon</dc:creator>
  <cp:lastModifiedBy>HeidiKalinowski</cp:lastModifiedBy>
  <cp:revision>15</cp:revision>
  <dcterms:created xsi:type="dcterms:W3CDTF">2006-08-16T00:00:00Z</dcterms:created>
  <dcterms:modified xsi:type="dcterms:W3CDTF">2020-03-23T19:35:26Z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0x010100DB62D827B65C8240B167FA357E55F2B6</vt:lpwstr>
  </property>
</Properties>
</file>