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0066FF"/>
    <a:srgbClr val="5A3F99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B3204-EDCF-4981-AA58-7E5E6B266CF6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B62A4-B80E-46B6-87A2-1438D2630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B62A4-B80E-46B6-87A2-1438D26304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3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4CEF5-0AE9-4A91-A49C-BDDC96D27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D5938FB-69FC-4B22-BE40-58AEF0906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9BE12F-1767-4A6E-8EC0-FE22D485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0F019B-6807-435D-800A-D1909E5E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69F7DF-7C03-4864-9630-54407532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BD40A3-2EDD-427E-B163-31BB2545D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9FDD0D9-BDB9-417A-99AF-E3234B0AE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16CACD-8758-497A-BEA6-C58F70BD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3BE444-4380-480F-9587-D8DDB1BB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A37B7C-DE0C-448E-8B67-08C74E98D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43F980B-2712-4889-ADDC-812AFB0B6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C6E176E-89A4-42B4-81B6-42ACEA56E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A5FCAE-FBEB-4E4B-AC42-D341B0A8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DE436F-C079-42D3-90EC-6567BEB7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8B73A8-393D-4A72-9A38-BAE1A2E1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3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B9299F-C6FB-4F7E-AAAE-42033859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5A97F-00EE-4D42-993F-6521DD977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AC4CFD-1822-40E0-9DAA-8C1FCA4C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6CE014-8440-4071-8C6D-058E22F0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102957-C6AC-4240-9420-2AC3F2F5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3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8036F7-5FE9-45D7-B798-D630BB301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121E84F-57A1-4B8C-A05F-95EB234F7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6CEC02-A241-4989-B458-525F6826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5C889C-D806-4373-BF14-1CF996AD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033889-A8F6-4CA6-AB7B-1633C301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0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A74E79-F5B6-4775-983C-0A9798C14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7291FE-606E-41CE-B0B4-21EF3AC70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E45D65-2CD9-4A78-8557-5BC966203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72104E-9481-45A7-8034-290EA64D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3EEB6C-BF2B-48B4-A350-86615D72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290C4E-E44F-4EB2-A20F-A19E39FD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9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10F19-264A-43D9-94B8-5E170A01E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B1AE567-D4A0-4B0D-856B-FB5061718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3DB7693-BDA4-4FEE-BF3C-2FDA9F2BB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A45E27-4D15-4676-8EF3-812F9C2C39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E4D2404-5C8D-42D5-9986-2AECEE5FE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64AF49B-E65D-4C09-9EE9-88BBC2F72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864091-FB78-4AC1-8C50-F060A246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7562FF8-746F-45DA-B555-F40FCE09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1AACC4-533D-4320-8127-AEA1663A6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1931BDD-6860-4680-A284-92C17F74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8D68F3-F2AF-4646-9EDA-AA89BCD1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355E60A-AC06-45E5-B99B-AB80EE72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9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5F44D86-71BE-47B0-ADC9-2706E9C3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BF52DB2-A9E7-4D3E-9023-79B577EE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88768A-E59E-438B-A36B-2A2DC639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5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C1FBC-83FE-4A6A-9594-C76CAEB3E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1E491D-5B64-470E-8D77-E035BCB6A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EC9A024-909A-43B8-86FB-A32C7F558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872E35-DD53-4719-AA23-101DFB63F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CC417C6-A94D-4A7D-904D-52929760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C9D921-78FB-41AA-885F-EED423159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16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241286-F59C-4B0A-A42F-F1DC4677E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D7C251-A324-45B6-821C-E5487BAAB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3A0DB24-6C2C-4411-A456-ABB334944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53D29F-B01D-437F-9AD1-68052F68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74C0C1-4657-4F1D-9C77-0D11FC8D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D029D1A-F6B6-476E-A11A-06CDD4BD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3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2970A14-0EDC-429A-8A81-B98A42384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6F585B-33A9-43E1-B086-773C15958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C127FB-5EDD-4146-8BD5-6C01D44AF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DFBBF-86F0-495C-88F6-FD1EFC25862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93C910-4DB0-4960-9556-16B0958E2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481364-298E-4C60-82C4-C561814D6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6F2C518-DA4D-44E7-AD72-DDEDCF722F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9995" cy="9999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86FB9E4-79CB-48F2-9BCD-56C7F0E935E0}"/>
              </a:ext>
            </a:extLst>
          </p:cNvPr>
          <p:cNvSpPr/>
          <p:nvPr/>
        </p:nvSpPr>
        <p:spPr>
          <a:xfrm>
            <a:off x="2799994" y="0"/>
            <a:ext cx="9392005" cy="999998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A46413C-F767-421A-A440-4E3E152EF7B4}"/>
              </a:ext>
            </a:extLst>
          </p:cNvPr>
          <p:cNvSpPr txBox="1"/>
          <p:nvPr/>
        </p:nvSpPr>
        <p:spPr>
          <a:xfrm>
            <a:off x="2799993" y="53723"/>
            <a:ext cx="93920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Walk Planning Committee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Organizational Chart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xmlns="" id="{938F2C8E-A76A-4F9F-BF5D-6EBF4421E4B7}"/>
              </a:ext>
            </a:extLst>
          </p:cNvPr>
          <p:cNvCxnSpPr>
            <a:cxnSpLocks/>
          </p:cNvCxnSpPr>
          <p:nvPr/>
        </p:nvCxnSpPr>
        <p:spPr>
          <a:xfrm>
            <a:off x="3219213" y="2250661"/>
            <a:ext cx="604867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F276F6E3-6988-4EBC-AD85-0CF1E1527C49}"/>
              </a:ext>
            </a:extLst>
          </p:cNvPr>
          <p:cNvCxnSpPr>
            <a:cxnSpLocks/>
          </p:cNvCxnSpPr>
          <p:nvPr/>
        </p:nvCxnSpPr>
        <p:spPr>
          <a:xfrm>
            <a:off x="10620316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3D7367F1-427E-450A-BEFE-1A28F5F9AAEF}"/>
              </a:ext>
            </a:extLst>
          </p:cNvPr>
          <p:cNvCxnSpPr>
            <a:cxnSpLocks/>
          </p:cNvCxnSpPr>
          <p:nvPr/>
        </p:nvCxnSpPr>
        <p:spPr>
          <a:xfrm>
            <a:off x="8796249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B5A65516-BB65-4690-B473-5E10E686FED1}"/>
              </a:ext>
            </a:extLst>
          </p:cNvPr>
          <p:cNvCxnSpPr>
            <a:cxnSpLocks/>
          </p:cNvCxnSpPr>
          <p:nvPr/>
        </p:nvCxnSpPr>
        <p:spPr>
          <a:xfrm>
            <a:off x="6978808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xmlns="" id="{3AD614CD-1B33-411E-8F11-A995BDDA04A8}"/>
              </a:ext>
            </a:extLst>
          </p:cNvPr>
          <p:cNvCxnSpPr>
            <a:cxnSpLocks/>
          </p:cNvCxnSpPr>
          <p:nvPr/>
        </p:nvCxnSpPr>
        <p:spPr>
          <a:xfrm>
            <a:off x="5195444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768ED5CC-1DD1-46EE-806B-8264B91F2F74}"/>
              </a:ext>
            </a:extLst>
          </p:cNvPr>
          <p:cNvCxnSpPr>
            <a:cxnSpLocks/>
          </p:cNvCxnSpPr>
          <p:nvPr/>
        </p:nvCxnSpPr>
        <p:spPr>
          <a:xfrm>
            <a:off x="3362147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16F8F3A6-813B-479F-BB31-3D5F5FB58B3C}"/>
              </a:ext>
            </a:extLst>
          </p:cNvPr>
          <p:cNvCxnSpPr>
            <a:cxnSpLocks/>
          </p:cNvCxnSpPr>
          <p:nvPr/>
        </p:nvCxnSpPr>
        <p:spPr>
          <a:xfrm>
            <a:off x="1558193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5FE3CCA-6E28-49F7-9B84-AFC3667A80EF}"/>
              </a:ext>
            </a:extLst>
          </p:cNvPr>
          <p:cNvSpPr/>
          <p:nvPr/>
        </p:nvSpPr>
        <p:spPr>
          <a:xfrm>
            <a:off x="777261" y="4567525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BF1B2D3-3D8C-4E77-945B-AAC06D5951E5}"/>
              </a:ext>
            </a:extLst>
          </p:cNvPr>
          <p:cNvSpPr/>
          <p:nvPr/>
        </p:nvSpPr>
        <p:spPr>
          <a:xfrm>
            <a:off x="5308323" y="1868414"/>
            <a:ext cx="1561864" cy="766732"/>
          </a:xfrm>
          <a:prstGeom prst="rect">
            <a:avLst/>
          </a:prstGeom>
          <a:solidFill>
            <a:srgbClr val="5A3F99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129F8FD-442A-4257-9B88-6E9C27E90641}"/>
              </a:ext>
            </a:extLst>
          </p:cNvPr>
          <p:cNvSpPr txBox="1"/>
          <p:nvPr/>
        </p:nvSpPr>
        <p:spPr>
          <a:xfrm>
            <a:off x="5308323" y="195785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Event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1669982-C420-43A7-A72D-56D9D8E032DF}"/>
              </a:ext>
            </a:extLst>
          </p:cNvPr>
          <p:cNvSpPr/>
          <p:nvPr/>
        </p:nvSpPr>
        <p:spPr>
          <a:xfrm>
            <a:off x="2581215" y="1841080"/>
            <a:ext cx="1561864" cy="7667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4F93BFA-5BC8-4BA8-A096-984CE1C90D71}"/>
              </a:ext>
            </a:extLst>
          </p:cNvPr>
          <p:cNvSpPr txBox="1"/>
          <p:nvPr/>
        </p:nvSpPr>
        <p:spPr>
          <a:xfrm>
            <a:off x="2580977" y="1954285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Staff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Partner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1621296-C94E-4DF6-808E-7740B9EF019F}"/>
              </a:ext>
            </a:extLst>
          </p:cNvPr>
          <p:cNvSpPr/>
          <p:nvPr/>
        </p:nvSpPr>
        <p:spPr>
          <a:xfrm>
            <a:off x="8035431" y="1868414"/>
            <a:ext cx="1561864" cy="766732"/>
          </a:xfrm>
          <a:prstGeom prst="rect">
            <a:avLst/>
          </a:prstGeom>
          <a:solidFill>
            <a:srgbClr val="5A3F99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DB48275-0B90-471A-90A3-C7B7F58691E9}"/>
              </a:ext>
            </a:extLst>
          </p:cNvPr>
          <p:cNvSpPr txBox="1"/>
          <p:nvPr/>
        </p:nvSpPr>
        <p:spPr>
          <a:xfrm>
            <a:off x="8035431" y="195785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Vice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044C00E-EBC8-4BE3-BB27-1FD7DEE4EF6A}"/>
              </a:ext>
            </a:extLst>
          </p:cNvPr>
          <p:cNvSpPr/>
          <p:nvPr/>
        </p:nvSpPr>
        <p:spPr>
          <a:xfrm>
            <a:off x="4385169" y="3292377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4C5AAB2-0309-4D8D-8B4F-339F7FF75E79}"/>
              </a:ext>
            </a:extLst>
          </p:cNvPr>
          <p:cNvSpPr txBox="1"/>
          <p:nvPr/>
        </p:nvSpPr>
        <p:spPr>
          <a:xfrm>
            <a:off x="4406345" y="3383354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Sponsorship Chair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0509B99-0B85-430C-9FBC-D7AE73CD06ED}"/>
              </a:ext>
            </a:extLst>
          </p:cNvPr>
          <p:cNvSpPr/>
          <p:nvPr/>
        </p:nvSpPr>
        <p:spPr>
          <a:xfrm>
            <a:off x="6231478" y="3292377"/>
            <a:ext cx="1561864" cy="766732"/>
          </a:xfrm>
          <a:prstGeom prst="rect">
            <a:avLst/>
          </a:prstGeom>
          <a:solidFill>
            <a:srgbClr val="FFC00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E9BA163-2071-4A6C-B770-28EB267E7F3C}"/>
              </a:ext>
            </a:extLst>
          </p:cNvPr>
          <p:cNvSpPr txBox="1"/>
          <p:nvPr/>
        </p:nvSpPr>
        <p:spPr>
          <a:xfrm>
            <a:off x="6231478" y="3379319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Publicity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51B3D8E-9C14-4752-A459-63C9F407AF2A}"/>
              </a:ext>
            </a:extLst>
          </p:cNvPr>
          <p:cNvSpPr/>
          <p:nvPr/>
        </p:nvSpPr>
        <p:spPr>
          <a:xfrm>
            <a:off x="2581215" y="3292377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67D34E-903B-4B2B-8AAC-95438C397E3B}"/>
              </a:ext>
            </a:extLst>
          </p:cNvPr>
          <p:cNvSpPr txBox="1"/>
          <p:nvPr/>
        </p:nvSpPr>
        <p:spPr>
          <a:xfrm>
            <a:off x="2638130" y="3269197"/>
            <a:ext cx="1448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Recruitment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C86770F-4EFA-42FB-BECC-4286A4AFB7BD}"/>
              </a:ext>
            </a:extLst>
          </p:cNvPr>
          <p:cNvSpPr/>
          <p:nvPr/>
        </p:nvSpPr>
        <p:spPr>
          <a:xfrm>
            <a:off x="8035431" y="3283084"/>
            <a:ext cx="1561864" cy="766732"/>
          </a:xfrm>
          <a:prstGeom prst="rect">
            <a:avLst/>
          </a:prstGeom>
          <a:solidFill>
            <a:srgbClr val="9966FF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7781DB0-5E64-4759-BA7D-D008141FEB0B}"/>
              </a:ext>
            </a:extLst>
          </p:cNvPr>
          <p:cNvSpPr txBox="1"/>
          <p:nvPr/>
        </p:nvSpPr>
        <p:spPr>
          <a:xfrm>
            <a:off x="8035431" y="336971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Mission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4E3CD64F-7D80-4FCE-B713-D3AF761FF6E5}"/>
              </a:ext>
            </a:extLst>
          </p:cNvPr>
          <p:cNvSpPr/>
          <p:nvPr/>
        </p:nvSpPr>
        <p:spPr>
          <a:xfrm>
            <a:off x="9839384" y="3283084"/>
            <a:ext cx="1561864" cy="766732"/>
          </a:xfrm>
          <a:prstGeom prst="rect">
            <a:avLst/>
          </a:prstGeom>
          <a:solidFill>
            <a:srgbClr val="0066FF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FE954F-B716-4A4B-A5CA-A7F69B148809}"/>
              </a:ext>
            </a:extLst>
          </p:cNvPr>
          <p:cNvSpPr txBox="1"/>
          <p:nvPr/>
        </p:nvSpPr>
        <p:spPr>
          <a:xfrm>
            <a:off x="9839384" y="3379319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Logistics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415C9D9-C8A3-4476-8D7D-F7CC05A3F71A}"/>
              </a:ext>
            </a:extLst>
          </p:cNvPr>
          <p:cNvCxnSpPr>
            <a:cxnSpLocks/>
          </p:cNvCxnSpPr>
          <p:nvPr/>
        </p:nvCxnSpPr>
        <p:spPr>
          <a:xfrm>
            <a:off x="6089255" y="2607812"/>
            <a:ext cx="0" cy="28557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2F76C710-F2F2-4CD0-B8EC-361C6B2D6C98}"/>
              </a:ext>
            </a:extLst>
          </p:cNvPr>
          <p:cNvSpPr/>
          <p:nvPr/>
        </p:nvSpPr>
        <p:spPr>
          <a:xfrm>
            <a:off x="777261" y="3283084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E06429BC-9DA0-43C6-858C-2E1B7CFFAE50}"/>
              </a:ext>
            </a:extLst>
          </p:cNvPr>
          <p:cNvSpPr txBox="1"/>
          <p:nvPr/>
        </p:nvSpPr>
        <p:spPr>
          <a:xfrm>
            <a:off x="834176" y="3246605"/>
            <a:ext cx="1448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Retention Chair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A940CE85-65AD-49D6-BEB4-631887FD039A}"/>
              </a:ext>
            </a:extLst>
          </p:cNvPr>
          <p:cNvCxnSpPr/>
          <p:nvPr/>
        </p:nvCxnSpPr>
        <p:spPr>
          <a:xfrm>
            <a:off x="1558193" y="2893391"/>
            <a:ext cx="9062123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EE9F394-E46D-496B-BFD6-3095224CEC89}"/>
              </a:ext>
            </a:extLst>
          </p:cNvPr>
          <p:cNvSpPr txBox="1"/>
          <p:nvPr/>
        </p:nvSpPr>
        <p:spPr>
          <a:xfrm>
            <a:off x="792022" y="4557900"/>
            <a:ext cx="1522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Retention Sub-Committee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9549E2F3-7637-462A-ACA8-5FA299A93593}"/>
              </a:ext>
            </a:extLst>
          </p:cNvPr>
          <p:cNvSpPr/>
          <p:nvPr/>
        </p:nvSpPr>
        <p:spPr>
          <a:xfrm>
            <a:off x="2581215" y="4560575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6D827137-ABD5-47BC-95BF-4E294C8041E4}"/>
              </a:ext>
            </a:extLst>
          </p:cNvPr>
          <p:cNvSpPr txBox="1"/>
          <p:nvPr/>
        </p:nvSpPr>
        <p:spPr>
          <a:xfrm>
            <a:off x="2613358" y="4534064"/>
            <a:ext cx="1561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Recruitment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445D3A62-662B-437F-B7D6-C21C3683084D}"/>
              </a:ext>
            </a:extLst>
          </p:cNvPr>
          <p:cNvSpPr/>
          <p:nvPr/>
        </p:nvSpPr>
        <p:spPr>
          <a:xfrm>
            <a:off x="4388124" y="4557900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D257D35C-E6D8-4411-879E-8701BDBD927E}"/>
              </a:ext>
            </a:extLst>
          </p:cNvPr>
          <p:cNvSpPr txBox="1"/>
          <p:nvPr/>
        </p:nvSpPr>
        <p:spPr>
          <a:xfrm>
            <a:off x="4409300" y="464887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Sponsorship Sub-Committee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6DEC4510-8F89-42CB-B296-A1FB94F988FA}"/>
              </a:ext>
            </a:extLst>
          </p:cNvPr>
          <p:cNvSpPr/>
          <p:nvPr/>
        </p:nvSpPr>
        <p:spPr>
          <a:xfrm>
            <a:off x="6221421" y="4567525"/>
            <a:ext cx="1561864" cy="7667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6104F22-1595-460D-B7F8-2D732D656520}"/>
              </a:ext>
            </a:extLst>
          </p:cNvPr>
          <p:cNvSpPr txBox="1"/>
          <p:nvPr/>
        </p:nvSpPr>
        <p:spPr>
          <a:xfrm>
            <a:off x="6221421" y="465446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Publicity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C95B9425-0DE9-4A95-A435-90CD9B03F1FF}"/>
              </a:ext>
            </a:extLst>
          </p:cNvPr>
          <p:cNvSpPr/>
          <p:nvPr/>
        </p:nvSpPr>
        <p:spPr>
          <a:xfrm>
            <a:off x="8035431" y="4567525"/>
            <a:ext cx="1561864" cy="76673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DB08FD01-3BE0-491F-8FF9-121AD0CFD5D5}"/>
              </a:ext>
            </a:extLst>
          </p:cNvPr>
          <p:cNvSpPr txBox="1"/>
          <p:nvPr/>
        </p:nvSpPr>
        <p:spPr>
          <a:xfrm>
            <a:off x="8035431" y="465446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Mission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ACD411FD-F497-408B-A695-90C8A6079C27}"/>
              </a:ext>
            </a:extLst>
          </p:cNvPr>
          <p:cNvSpPr/>
          <p:nvPr/>
        </p:nvSpPr>
        <p:spPr>
          <a:xfrm>
            <a:off x="9852871" y="4560180"/>
            <a:ext cx="1561864" cy="766732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A2F07606-3623-4FA7-B7C5-BB93334F5C25}"/>
              </a:ext>
            </a:extLst>
          </p:cNvPr>
          <p:cNvSpPr txBox="1"/>
          <p:nvPr/>
        </p:nvSpPr>
        <p:spPr>
          <a:xfrm>
            <a:off x="9852871" y="464712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Logistics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09121A8A-5242-4F17-8C67-BA199AC6F72D}"/>
              </a:ext>
            </a:extLst>
          </p:cNvPr>
          <p:cNvSpPr txBox="1"/>
          <p:nvPr/>
        </p:nvSpPr>
        <p:spPr>
          <a:xfrm>
            <a:off x="-6746" y="5906606"/>
            <a:ext cx="1219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*Sub-Committees may vary in size depending on the goals and needs of each Walk.</a:t>
            </a:r>
          </a:p>
        </p:txBody>
      </p:sp>
    </p:spTree>
    <p:extLst>
      <p:ext uri="{BB962C8B-B14F-4D97-AF65-F5344CB8AC3E}">
        <p14:creationId xmlns:p14="http://schemas.microsoft.com/office/powerpoint/2010/main" val="199131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01CC0AFA-2466-45CB-9DD5-C7B510EC522D}"/>
              </a:ext>
            </a:extLst>
          </p:cNvPr>
          <p:cNvGrpSpPr/>
          <p:nvPr/>
        </p:nvGrpSpPr>
        <p:grpSpPr>
          <a:xfrm>
            <a:off x="1878140" y="930501"/>
            <a:ext cx="3226775" cy="4804273"/>
            <a:chOff x="777261" y="2893391"/>
            <a:chExt cx="1561864" cy="244086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xmlns="" id="{E010A666-924E-45F7-8051-73D75780223C}"/>
                </a:ext>
              </a:extLst>
            </p:cNvPr>
            <p:cNvCxnSpPr>
              <a:cxnSpLocks/>
            </p:cNvCxnSpPr>
            <p:nvPr/>
          </p:nvCxnSpPr>
          <p:spPr>
            <a:xfrm>
              <a:off x="1558193" y="2893391"/>
              <a:ext cx="0" cy="227180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41FFEC47-E958-40F8-A2C3-455DC099C924}"/>
                </a:ext>
              </a:extLst>
            </p:cNvPr>
            <p:cNvSpPr/>
            <p:nvPr/>
          </p:nvSpPr>
          <p:spPr>
            <a:xfrm>
              <a:off x="777261" y="4567525"/>
              <a:ext cx="1561864" cy="7667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E494B0F3-802E-4BB3-B9EC-AA9726E1D7C0}"/>
                </a:ext>
              </a:extLst>
            </p:cNvPr>
            <p:cNvSpPr/>
            <p:nvPr/>
          </p:nvSpPr>
          <p:spPr>
            <a:xfrm>
              <a:off x="777261" y="3283084"/>
              <a:ext cx="1561864" cy="766732"/>
            </a:xfrm>
            <a:prstGeom prst="rect">
              <a:avLst/>
            </a:prstGeom>
            <a:solidFill>
              <a:srgbClr val="00B050"/>
            </a:solidFill>
            <a:ln w="508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6342D87C-2922-453F-B9ED-198740AA7F79}"/>
                </a:ext>
              </a:extLst>
            </p:cNvPr>
            <p:cNvSpPr txBox="1"/>
            <p:nvPr/>
          </p:nvSpPr>
          <p:spPr>
            <a:xfrm>
              <a:off x="909595" y="3267708"/>
              <a:ext cx="1297196" cy="7974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Team Retention Chair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66839CA3-72D0-4569-B144-8E7E3A1A8972}"/>
                </a:ext>
              </a:extLst>
            </p:cNvPr>
            <p:cNvSpPr txBox="1"/>
            <p:nvPr/>
          </p:nvSpPr>
          <p:spPr>
            <a:xfrm>
              <a:off x="796961" y="4536773"/>
              <a:ext cx="1522464" cy="7974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92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57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Ward</dc:creator>
  <cp:lastModifiedBy>Amy Davies</cp:lastModifiedBy>
  <cp:revision>12</cp:revision>
  <cp:lastPrinted>2018-05-03T15:05:34Z</cp:lastPrinted>
  <dcterms:created xsi:type="dcterms:W3CDTF">2018-05-02T20:02:55Z</dcterms:created>
  <dcterms:modified xsi:type="dcterms:W3CDTF">2019-05-06T17:29:43Z</dcterms:modified>
</cp:coreProperties>
</file>