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64A2"/>
    <a:srgbClr val="5A3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9C3B6B-DC25-403D-8692-A292DC02790B}" type="doc">
      <dgm:prSet loTypeId="urn:microsoft.com/office/officeart/2005/8/layout/radial1" loCatId="cycle" qsTypeId="urn:microsoft.com/office/officeart/2005/8/quickstyle/simple1" qsCatId="simple" csTypeId="urn:microsoft.com/office/officeart/2005/8/colors/accent4_2" csCatId="accent4" phldr="1"/>
      <dgm:spPr/>
      <dgm:t>
        <a:bodyPr/>
        <a:lstStyle/>
        <a:p>
          <a:endParaRPr lang="en-US"/>
        </a:p>
      </dgm:t>
    </dgm:pt>
    <dgm:pt modelId="{941C3C14-11A6-437D-B5AE-9228AB46FB31}">
      <dgm:prSet phldrT="[Text]"/>
      <dgm:spPr/>
      <dgm:t>
        <a:bodyPr/>
        <a:lstStyle/>
        <a:p>
          <a:r>
            <a:rPr lang="en-US" dirty="0"/>
            <a:t>YOU</a:t>
          </a:r>
        </a:p>
      </dgm:t>
    </dgm:pt>
    <dgm:pt modelId="{9EA65BFF-B9A6-4886-85E5-D55A460DF896}" type="parTrans" cxnId="{AE2C7FB7-4FBB-47FA-BCB0-ABBC1458FB4A}">
      <dgm:prSet/>
      <dgm:spPr/>
      <dgm:t>
        <a:bodyPr/>
        <a:lstStyle/>
        <a:p>
          <a:endParaRPr lang="en-US"/>
        </a:p>
      </dgm:t>
    </dgm:pt>
    <dgm:pt modelId="{15F2BEF7-BF33-42A4-BACD-DAF97D543AB9}" type="sibTrans" cxnId="{AE2C7FB7-4FBB-47FA-BCB0-ABBC1458FB4A}">
      <dgm:prSet/>
      <dgm:spPr/>
      <dgm:t>
        <a:bodyPr/>
        <a:lstStyle/>
        <a:p>
          <a:endParaRPr lang="en-US"/>
        </a:p>
      </dgm:t>
    </dgm:pt>
    <dgm:pt modelId="{E28E0761-63E2-4696-BF4A-2FE37B7F4D24}">
      <dgm:prSet phldrT="[Text]" custT="1"/>
      <dgm:spPr>
        <a:solidFill>
          <a:srgbClr val="5A3F99"/>
        </a:solidFill>
        <a:ln w="57150">
          <a:solidFill>
            <a:srgbClr val="8064A2"/>
          </a:solidFill>
        </a:ln>
      </dgm:spPr>
      <dgm:t>
        <a:bodyPr/>
        <a:lstStyle/>
        <a:p>
          <a:r>
            <a:rPr lang="en-US" sz="900" b="1" u="sng" dirty="0"/>
            <a:t>ACTIVITIES</a:t>
          </a:r>
        </a:p>
        <a:p>
          <a:br>
            <a:rPr lang="en-US" sz="900" dirty="0"/>
          </a:br>
          <a:r>
            <a:rPr lang="en-US" sz="900" dirty="0"/>
            <a:t>(Gym, Sports Teams, Book Clubs, Place of Worship)</a:t>
          </a:r>
        </a:p>
      </dgm:t>
    </dgm:pt>
    <dgm:pt modelId="{19C1DA88-6AC6-4FEB-8B6A-271DC5C78299}" type="parTrans" cxnId="{AE979152-5845-42B2-9773-AFD9A8DB3B5E}">
      <dgm:prSet/>
      <dgm:spPr/>
      <dgm:t>
        <a:bodyPr/>
        <a:lstStyle/>
        <a:p>
          <a:endParaRPr lang="en-US" dirty="0"/>
        </a:p>
      </dgm:t>
    </dgm:pt>
    <dgm:pt modelId="{68DAFFDB-48AA-4683-AA75-4C0F93567880}" type="sibTrans" cxnId="{AE979152-5845-42B2-9773-AFD9A8DB3B5E}">
      <dgm:prSet/>
      <dgm:spPr/>
      <dgm:t>
        <a:bodyPr/>
        <a:lstStyle/>
        <a:p>
          <a:endParaRPr lang="en-US"/>
        </a:p>
      </dgm:t>
    </dgm:pt>
    <dgm:pt modelId="{CD1737D7-A96B-4C22-9403-2CBF5E93FE82}">
      <dgm:prSet phldrT="[Text]" custT="1"/>
      <dgm:spPr>
        <a:solidFill>
          <a:srgbClr val="5A3F99"/>
        </a:solidFill>
        <a:ln w="57150">
          <a:solidFill>
            <a:srgbClr val="8064A2"/>
          </a:solidFill>
        </a:ln>
      </dgm:spPr>
      <dgm:t>
        <a:bodyPr/>
        <a:lstStyle/>
        <a:p>
          <a:r>
            <a:rPr lang="en-US" sz="900" b="1" u="sng" dirty="0"/>
            <a:t>EMPLOYER</a:t>
          </a:r>
        </a:p>
        <a:p>
          <a:br>
            <a:rPr lang="en-US" sz="900" dirty="0"/>
          </a:br>
          <a:r>
            <a:rPr lang="en-US" sz="900" dirty="0"/>
            <a:t>Co-workers, Vendors, Clients, Competitors, Other Locations/Branches</a:t>
          </a:r>
        </a:p>
      </dgm:t>
    </dgm:pt>
    <dgm:pt modelId="{AFC9BA00-8C15-4039-9AC3-2292B3E641B7}" type="parTrans" cxnId="{A41551EB-08F8-4F6F-BBD2-A2CDB31E4817}">
      <dgm:prSet/>
      <dgm:spPr/>
      <dgm:t>
        <a:bodyPr/>
        <a:lstStyle/>
        <a:p>
          <a:endParaRPr lang="en-US" dirty="0"/>
        </a:p>
      </dgm:t>
    </dgm:pt>
    <dgm:pt modelId="{FFF20F38-D82D-4242-9DFB-DED9A09AF21B}" type="sibTrans" cxnId="{A41551EB-08F8-4F6F-BBD2-A2CDB31E4817}">
      <dgm:prSet/>
      <dgm:spPr/>
      <dgm:t>
        <a:bodyPr/>
        <a:lstStyle/>
        <a:p>
          <a:endParaRPr lang="en-US"/>
        </a:p>
      </dgm:t>
    </dgm:pt>
    <dgm:pt modelId="{552F4830-E42C-4E26-825A-21F514410DDF}">
      <dgm:prSet phldrT="[Text]" custT="1"/>
      <dgm:spPr>
        <a:solidFill>
          <a:srgbClr val="5A3F99"/>
        </a:solidFill>
        <a:ln w="57150">
          <a:solidFill>
            <a:srgbClr val="8064A2"/>
          </a:solidFill>
        </a:ln>
      </dgm:spPr>
      <dgm:t>
        <a:bodyPr/>
        <a:lstStyle/>
        <a:p>
          <a:r>
            <a:rPr lang="en-US" sz="900" b="1" u="sng" dirty="0"/>
            <a:t>PERSONAL VENDORS</a:t>
          </a:r>
        </a:p>
        <a:p>
          <a:br>
            <a:rPr lang="en-US" sz="900" dirty="0"/>
          </a:br>
          <a:r>
            <a:rPr lang="en-US" sz="900" dirty="0"/>
            <a:t>(Dry Cleaner, Mechanic, Restaurants, Doctor, Salon, Insurance Agent, Real Estate Agent, Coffee Shop</a:t>
          </a:r>
        </a:p>
      </dgm:t>
    </dgm:pt>
    <dgm:pt modelId="{FA5DE528-2C35-4603-B11B-A26D1B7E1B21}" type="parTrans" cxnId="{321C5DB1-E5D9-4CF7-800B-758D8A306246}">
      <dgm:prSet/>
      <dgm:spPr/>
      <dgm:t>
        <a:bodyPr/>
        <a:lstStyle/>
        <a:p>
          <a:endParaRPr lang="en-US" dirty="0"/>
        </a:p>
      </dgm:t>
    </dgm:pt>
    <dgm:pt modelId="{AB679912-EA37-422B-A0D3-AF2DDC3A3700}" type="sibTrans" cxnId="{321C5DB1-E5D9-4CF7-800B-758D8A306246}">
      <dgm:prSet/>
      <dgm:spPr/>
      <dgm:t>
        <a:bodyPr/>
        <a:lstStyle/>
        <a:p>
          <a:endParaRPr lang="en-US"/>
        </a:p>
      </dgm:t>
    </dgm:pt>
    <dgm:pt modelId="{B2D3649C-2D04-46F4-B1BC-A9B4A5B8E4FE}">
      <dgm:prSet phldrT="[Text]" custT="1"/>
      <dgm:spPr>
        <a:solidFill>
          <a:srgbClr val="5A3F99"/>
        </a:solidFill>
        <a:ln w="57150">
          <a:solidFill>
            <a:srgbClr val="8064A2"/>
          </a:solidFill>
        </a:ln>
      </dgm:spPr>
      <dgm:t>
        <a:bodyPr/>
        <a:lstStyle/>
        <a:p>
          <a:r>
            <a:rPr lang="en-US" sz="900" b="1" u="sng" dirty="0"/>
            <a:t>COMMUNITY</a:t>
          </a:r>
        </a:p>
        <a:p>
          <a:br>
            <a:rPr lang="en-US" sz="900" b="1" u="sng" dirty="0"/>
          </a:br>
          <a:r>
            <a:rPr lang="en-US" sz="900" dirty="0"/>
            <a:t>Local Businesses, Neighborhood Associations, Civic Clubs, Chamber</a:t>
          </a:r>
        </a:p>
      </dgm:t>
    </dgm:pt>
    <dgm:pt modelId="{2144ADFA-6FDE-4BF5-937F-BE648F140D9F}" type="parTrans" cxnId="{FFA945FD-2212-4F07-A70D-0154A8AD5935}">
      <dgm:prSet/>
      <dgm:spPr/>
      <dgm:t>
        <a:bodyPr/>
        <a:lstStyle/>
        <a:p>
          <a:endParaRPr lang="en-US" dirty="0"/>
        </a:p>
      </dgm:t>
    </dgm:pt>
    <dgm:pt modelId="{427BA651-79E4-4CBC-979E-76B5DFFB0B1E}" type="sibTrans" cxnId="{FFA945FD-2212-4F07-A70D-0154A8AD5935}">
      <dgm:prSet/>
      <dgm:spPr/>
      <dgm:t>
        <a:bodyPr/>
        <a:lstStyle/>
        <a:p>
          <a:endParaRPr lang="en-US"/>
        </a:p>
      </dgm:t>
    </dgm:pt>
    <dgm:pt modelId="{177FFAFB-D2A1-4F7C-A716-F1F9F96E04EA}">
      <dgm:prSet custT="1"/>
      <dgm:spPr>
        <a:solidFill>
          <a:srgbClr val="5A3F99"/>
        </a:solidFill>
        <a:ln w="57150">
          <a:solidFill>
            <a:srgbClr val="8064A2"/>
          </a:solidFill>
        </a:ln>
      </dgm:spPr>
      <dgm:t>
        <a:bodyPr/>
        <a:lstStyle/>
        <a:p>
          <a:r>
            <a:rPr lang="en-US" sz="900" b="1" u="sng" dirty="0"/>
            <a:t>SCHOOLS</a:t>
          </a:r>
        </a:p>
        <a:p>
          <a:br>
            <a:rPr lang="en-US" sz="900" dirty="0"/>
          </a:br>
          <a:r>
            <a:rPr lang="en-US" sz="900" dirty="0"/>
            <a:t>(PTA, Teachers, Alumni, Service Clubs, HS/College Alumni, Greek Life, Children’s Parents</a:t>
          </a:r>
        </a:p>
      </dgm:t>
    </dgm:pt>
    <dgm:pt modelId="{DD4DA1D4-BBDD-48D9-AB8A-40E5113CE365}" type="parTrans" cxnId="{932A10D3-9795-4C02-96DC-BA4F73B5A63C}">
      <dgm:prSet/>
      <dgm:spPr/>
      <dgm:t>
        <a:bodyPr/>
        <a:lstStyle/>
        <a:p>
          <a:endParaRPr lang="en-US" dirty="0"/>
        </a:p>
      </dgm:t>
    </dgm:pt>
    <dgm:pt modelId="{09824CBA-5811-420A-BEF7-835674A9AC6B}" type="sibTrans" cxnId="{932A10D3-9795-4C02-96DC-BA4F73B5A63C}">
      <dgm:prSet/>
      <dgm:spPr/>
      <dgm:t>
        <a:bodyPr/>
        <a:lstStyle/>
        <a:p>
          <a:endParaRPr lang="en-US"/>
        </a:p>
      </dgm:t>
    </dgm:pt>
    <dgm:pt modelId="{3C2910E6-D17D-4982-A573-5187A5105FED}">
      <dgm:prSet custT="1"/>
      <dgm:spPr>
        <a:solidFill>
          <a:srgbClr val="5A3F99"/>
        </a:solidFill>
        <a:ln w="57150">
          <a:solidFill>
            <a:srgbClr val="8064A2"/>
          </a:solidFill>
        </a:ln>
      </dgm:spPr>
      <dgm:t>
        <a:bodyPr/>
        <a:lstStyle/>
        <a:p>
          <a:r>
            <a:rPr lang="en-US" sz="900" b="1" u="sng" dirty="0"/>
            <a:t>FAMILY &amp; FRIENDS</a:t>
          </a:r>
        </a:p>
        <a:p>
          <a:br>
            <a:rPr lang="en-US" sz="900" dirty="0"/>
          </a:br>
          <a:r>
            <a:rPr lang="en-US" sz="900" dirty="0"/>
            <a:t>(Parents, In-laws, Siblings, Aunts, Uncles, Cousins, Grandparents, Neighbors, Friends, Social Media Friends/Followers)</a:t>
          </a:r>
        </a:p>
      </dgm:t>
    </dgm:pt>
    <dgm:pt modelId="{88D4A47D-3E52-49EE-AB9D-94FA71FED89A}" type="parTrans" cxnId="{797F40C0-3045-4422-98B0-F665C885AC7D}">
      <dgm:prSet/>
      <dgm:spPr/>
      <dgm:t>
        <a:bodyPr/>
        <a:lstStyle/>
        <a:p>
          <a:endParaRPr lang="en-US" dirty="0"/>
        </a:p>
      </dgm:t>
    </dgm:pt>
    <dgm:pt modelId="{872DB75F-7E8B-4A02-AF32-596BA328B320}" type="sibTrans" cxnId="{797F40C0-3045-4422-98B0-F665C885AC7D}">
      <dgm:prSet/>
      <dgm:spPr/>
      <dgm:t>
        <a:bodyPr/>
        <a:lstStyle/>
        <a:p>
          <a:endParaRPr lang="en-US"/>
        </a:p>
      </dgm:t>
    </dgm:pt>
    <dgm:pt modelId="{131EBF05-CED9-44DE-8D43-2394629C20B7}" type="pres">
      <dgm:prSet presAssocID="{EE9C3B6B-DC25-403D-8692-A292DC02790B}" presName="cycle" presStyleCnt="0">
        <dgm:presLayoutVars>
          <dgm:chMax val="1"/>
          <dgm:dir/>
          <dgm:animLvl val="ctr"/>
          <dgm:resizeHandles val="exact"/>
        </dgm:presLayoutVars>
      </dgm:prSet>
      <dgm:spPr/>
    </dgm:pt>
    <dgm:pt modelId="{CA8DDF4E-53A6-4A01-92E9-AC3D5D9E5752}" type="pres">
      <dgm:prSet presAssocID="{941C3C14-11A6-437D-B5AE-9228AB46FB31}" presName="centerShape" presStyleLbl="node0" presStyleIdx="0" presStyleCnt="1" custScaleX="80548" custScaleY="81062"/>
      <dgm:spPr/>
    </dgm:pt>
    <dgm:pt modelId="{BC86C9FC-630D-4638-A7D3-38B5488CF53A}" type="pres">
      <dgm:prSet presAssocID="{19C1DA88-6AC6-4FEB-8B6A-271DC5C78299}" presName="Name9" presStyleLbl="parChTrans1D2" presStyleIdx="0" presStyleCnt="6"/>
      <dgm:spPr/>
    </dgm:pt>
    <dgm:pt modelId="{1AB1D368-36F2-4612-A0D2-2294B2167392}" type="pres">
      <dgm:prSet presAssocID="{19C1DA88-6AC6-4FEB-8B6A-271DC5C78299}" presName="connTx" presStyleLbl="parChTrans1D2" presStyleIdx="0" presStyleCnt="6"/>
      <dgm:spPr/>
    </dgm:pt>
    <dgm:pt modelId="{69DBF79B-B567-42A1-A58D-2745FAB3A69E}" type="pres">
      <dgm:prSet presAssocID="{E28E0761-63E2-4696-BF4A-2FE37B7F4D24}" presName="node" presStyleLbl="node1" presStyleIdx="0" presStyleCnt="6" custScaleX="120081" custScaleY="120081">
        <dgm:presLayoutVars>
          <dgm:bulletEnabled val="1"/>
        </dgm:presLayoutVars>
      </dgm:prSet>
      <dgm:spPr/>
    </dgm:pt>
    <dgm:pt modelId="{C705733B-A10F-4E06-A6F7-DCF89715758D}" type="pres">
      <dgm:prSet presAssocID="{AFC9BA00-8C15-4039-9AC3-2292B3E641B7}" presName="Name9" presStyleLbl="parChTrans1D2" presStyleIdx="1" presStyleCnt="6"/>
      <dgm:spPr/>
    </dgm:pt>
    <dgm:pt modelId="{079FDA7E-E1E8-4786-8C88-A0AF386FEA64}" type="pres">
      <dgm:prSet presAssocID="{AFC9BA00-8C15-4039-9AC3-2292B3E641B7}" presName="connTx" presStyleLbl="parChTrans1D2" presStyleIdx="1" presStyleCnt="6"/>
      <dgm:spPr/>
    </dgm:pt>
    <dgm:pt modelId="{7082C9E7-BB7E-4EDC-8E2C-B4B30EF78C41}" type="pres">
      <dgm:prSet presAssocID="{CD1737D7-A96B-4C22-9403-2CBF5E93FE82}" presName="node" presStyleLbl="node1" presStyleIdx="1" presStyleCnt="6" custScaleX="120081" custScaleY="120081">
        <dgm:presLayoutVars>
          <dgm:bulletEnabled val="1"/>
        </dgm:presLayoutVars>
      </dgm:prSet>
      <dgm:spPr/>
    </dgm:pt>
    <dgm:pt modelId="{833FCFA5-3519-42C9-A4B4-D645EA50F319}" type="pres">
      <dgm:prSet presAssocID="{DD4DA1D4-BBDD-48D9-AB8A-40E5113CE365}" presName="Name9" presStyleLbl="parChTrans1D2" presStyleIdx="2" presStyleCnt="6"/>
      <dgm:spPr/>
    </dgm:pt>
    <dgm:pt modelId="{E9ABCC32-0686-443A-8878-F7F5B0E59348}" type="pres">
      <dgm:prSet presAssocID="{DD4DA1D4-BBDD-48D9-AB8A-40E5113CE365}" presName="connTx" presStyleLbl="parChTrans1D2" presStyleIdx="2" presStyleCnt="6"/>
      <dgm:spPr/>
    </dgm:pt>
    <dgm:pt modelId="{6D0EAE96-462D-4740-A201-8B12551CF488}" type="pres">
      <dgm:prSet presAssocID="{177FFAFB-D2A1-4F7C-A716-F1F9F96E04EA}" presName="node" presStyleLbl="node1" presStyleIdx="2" presStyleCnt="6" custScaleX="120081" custScaleY="120081">
        <dgm:presLayoutVars>
          <dgm:bulletEnabled val="1"/>
        </dgm:presLayoutVars>
      </dgm:prSet>
      <dgm:spPr/>
    </dgm:pt>
    <dgm:pt modelId="{8B78E3B1-5B40-4D40-A9D2-9ED9C1811048}" type="pres">
      <dgm:prSet presAssocID="{88D4A47D-3E52-49EE-AB9D-94FA71FED89A}" presName="Name9" presStyleLbl="parChTrans1D2" presStyleIdx="3" presStyleCnt="6"/>
      <dgm:spPr/>
    </dgm:pt>
    <dgm:pt modelId="{1C4D7FFB-B43C-464D-A202-5725BC636ADD}" type="pres">
      <dgm:prSet presAssocID="{88D4A47D-3E52-49EE-AB9D-94FA71FED89A}" presName="connTx" presStyleLbl="parChTrans1D2" presStyleIdx="3" presStyleCnt="6"/>
      <dgm:spPr/>
    </dgm:pt>
    <dgm:pt modelId="{DBCFEF54-041E-434E-8AD9-CF9FC0F07AC7}" type="pres">
      <dgm:prSet presAssocID="{3C2910E6-D17D-4982-A573-5187A5105FED}" presName="node" presStyleLbl="node1" presStyleIdx="3" presStyleCnt="6" custScaleX="120081" custScaleY="120081">
        <dgm:presLayoutVars>
          <dgm:bulletEnabled val="1"/>
        </dgm:presLayoutVars>
      </dgm:prSet>
      <dgm:spPr/>
    </dgm:pt>
    <dgm:pt modelId="{C3920785-AB36-4991-96C7-DC29C5419029}" type="pres">
      <dgm:prSet presAssocID="{FA5DE528-2C35-4603-B11B-A26D1B7E1B21}" presName="Name9" presStyleLbl="parChTrans1D2" presStyleIdx="4" presStyleCnt="6"/>
      <dgm:spPr/>
    </dgm:pt>
    <dgm:pt modelId="{E62C60FE-93B3-40B2-9FB3-8B6C3FEF2486}" type="pres">
      <dgm:prSet presAssocID="{FA5DE528-2C35-4603-B11B-A26D1B7E1B21}" presName="connTx" presStyleLbl="parChTrans1D2" presStyleIdx="4" presStyleCnt="6"/>
      <dgm:spPr/>
    </dgm:pt>
    <dgm:pt modelId="{620D8372-80D5-4857-8AD2-550D961887FC}" type="pres">
      <dgm:prSet presAssocID="{552F4830-E42C-4E26-825A-21F514410DDF}" presName="node" presStyleLbl="node1" presStyleIdx="4" presStyleCnt="6" custScaleX="120081" custScaleY="120081">
        <dgm:presLayoutVars>
          <dgm:bulletEnabled val="1"/>
        </dgm:presLayoutVars>
      </dgm:prSet>
      <dgm:spPr/>
    </dgm:pt>
    <dgm:pt modelId="{54B9747D-342E-42A0-BCFC-FA292F5F5A06}" type="pres">
      <dgm:prSet presAssocID="{2144ADFA-6FDE-4BF5-937F-BE648F140D9F}" presName="Name9" presStyleLbl="parChTrans1D2" presStyleIdx="5" presStyleCnt="6"/>
      <dgm:spPr/>
    </dgm:pt>
    <dgm:pt modelId="{0DCAD9CB-FECC-4C62-996A-0A0ACC98D529}" type="pres">
      <dgm:prSet presAssocID="{2144ADFA-6FDE-4BF5-937F-BE648F140D9F}" presName="connTx" presStyleLbl="parChTrans1D2" presStyleIdx="5" presStyleCnt="6"/>
      <dgm:spPr/>
    </dgm:pt>
    <dgm:pt modelId="{8F94B70A-8F83-4877-AB0D-5C228DA25E0D}" type="pres">
      <dgm:prSet presAssocID="{B2D3649C-2D04-46F4-B1BC-A9B4A5B8E4FE}" presName="node" presStyleLbl="node1" presStyleIdx="5" presStyleCnt="6" custScaleX="120081" custScaleY="120081">
        <dgm:presLayoutVars>
          <dgm:bulletEnabled val="1"/>
        </dgm:presLayoutVars>
      </dgm:prSet>
      <dgm:spPr/>
    </dgm:pt>
  </dgm:ptLst>
  <dgm:cxnLst>
    <dgm:cxn modelId="{28569A04-538A-4838-B297-E6A8E95B2BA0}" type="presOf" srcId="{941C3C14-11A6-437D-B5AE-9228AB46FB31}" destId="{CA8DDF4E-53A6-4A01-92E9-AC3D5D9E5752}" srcOrd="0" destOrd="0" presId="urn:microsoft.com/office/officeart/2005/8/layout/radial1"/>
    <dgm:cxn modelId="{F030690B-985A-4CEA-9793-E7622DC695A6}" type="presOf" srcId="{AFC9BA00-8C15-4039-9AC3-2292B3E641B7}" destId="{C705733B-A10F-4E06-A6F7-DCF89715758D}" srcOrd="0" destOrd="0" presId="urn:microsoft.com/office/officeart/2005/8/layout/radial1"/>
    <dgm:cxn modelId="{DF21201C-29C2-4477-A67C-6BC8A216CBB9}" type="presOf" srcId="{E28E0761-63E2-4696-BF4A-2FE37B7F4D24}" destId="{69DBF79B-B567-42A1-A58D-2745FAB3A69E}" srcOrd="0" destOrd="0" presId="urn:microsoft.com/office/officeart/2005/8/layout/radial1"/>
    <dgm:cxn modelId="{24C45934-FA8C-472F-B6CF-B29B461B068C}" type="presOf" srcId="{88D4A47D-3E52-49EE-AB9D-94FA71FED89A}" destId="{8B78E3B1-5B40-4D40-A9D2-9ED9C1811048}" srcOrd="0" destOrd="0" presId="urn:microsoft.com/office/officeart/2005/8/layout/radial1"/>
    <dgm:cxn modelId="{F627915C-0F23-452E-8772-FFFC56DA6668}" type="presOf" srcId="{177FFAFB-D2A1-4F7C-A716-F1F9F96E04EA}" destId="{6D0EAE96-462D-4740-A201-8B12551CF488}" srcOrd="0" destOrd="0" presId="urn:microsoft.com/office/officeart/2005/8/layout/radial1"/>
    <dgm:cxn modelId="{23B03950-EC72-40C9-9111-ECE20E7D308F}" type="presOf" srcId="{88D4A47D-3E52-49EE-AB9D-94FA71FED89A}" destId="{1C4D7FFB-B43C-464D-A202-5725BC636ADD}" srcOrd="1" destOrd="0" presId="urn:microsoft.com/office/officeart/2005/8/layout/radial1"/>
    <dgm:cxn modelId="{DDE03B71-FE96-4304-BF45-E0C0F8185B5C}" type="presOf" srcId="{19C1DA88-6AC6-4FEB-8B6A-271DC5C78299}" destId="{BC86C9FC-630D-4638-A7D3-38B5488CF53A}" srcOrd="0" destOrd="0" presId="urn:microsoft.com/office/officeart/2005/8/layout/radial1"/>
    <dgm:cxn modelId="{AE979152-5845-42B2-9773-AFD9A8DB3B5E}" srcId="{941C3C14-11A6-437D-B5AE-9228AB46FB31}" destId="{E28E0761-63E2-4696-BF4A-2FE37B7F4D24}" srcOrd="0" destOrd="0" parTransId="{19C1DA88-6AC6-4FEB-8B6A-271DC5C78299}" sibTransId="{68DAFFDB-48AA-4683-AA75-4C0F93567880}"/>
    <dgm:cxn modelId="{4349A355-25A3-4F51-ABD0-A9EE9389979F}" type="presOf" srcId="{FA5DE528-2C35-4603-B11B-A26D1B7E1B21}" destId="{C3920785-AB36-4991-96C7-DC29C5419029}" srcOrd="0" destOrd="0" presId="urn:microsoft.com/office/officeart/2005/8/layout/radial1"/>
    <dgm:cxn modelId="{E399047C-2FFC-4C13-927D-776B93B793B5}" type="presOf" srcId="{CD1737D7-A96B-4C22-9403-2CBF5E93FE82}" destId="{7082C9E7-BB7E-4EDC-8E2C-B4B30EF78C41}" srcOrd="0" destOrd="0" presId="urn:microsoft.com/office/officeart/2005/8/layout/radial1"/>
    <dgm:cxn modelId="{E7914C84-AC63-4DC7-9361-F8970680E427}" type="presOf" srcId="{3C2910E6-D17D-4982-A573-5187A5105FED}" destId="{DBCFEF54-041E-434E-8AD9-CF9FC0F07AC7}" srcOrd="0" destOrd="0" presId="urn:microsoft.com/office/officeart/2005/8/layout/radial1"/>
    <dgm:cxn modelId="{3112728B-8A8F-4CB1-80BD-4AD660DD42D4}" type="presOf" srcId="{2144ADFA-6FDE-4BF5-937F-BE648F140D9F}" destId="{54B9747D-342E-42A0-BCFC-FA292F5F5A06}" srcOrd="0" destOrd="0" presId="urn:microsoft.com/office/officeart/2005/8/layout/radial1"/>
    <dgm:cxn modelId="{0EAFFE8D-EF8B-426B-BB04-FB5E230B4F61}" type="presOf" srcId="{FA5DE528-2C35-4603-B11B-A26D1B7E1B21}" destId="{E62C60FE-93B3-40B2-9FB3-8B6C3FEF2486}" srcOrd="1" destOrd="0" presId="urn:microsoft.com/office/officeart/2005/8/layout/radial1"/>
    <dgm:cxn modelId="{FDF1FF9F-7117-470E-8C46-BEFF3C557D2D}" type="presOf" srcId="{DD4DA1D4-BBDD-48D9-AB8A-40E5113CE365}" destId="{833FCFA5-3519-42C9-A4B4-D645EA50F319}" srcOrd="0" destOrd="0" presId="urn:microsoft.com/office/officeart/2005/8/layout/radial1"/>
    <dgm:cxn modelId="{321C5DB1-E5D9-4CF7-800B-758D8A306246}" srcId="{941C3C14-11A6-437D-B5AE-9228AB46FB31}" destId="{552F4830-E42C-4E26-825A-21F514410DDF}" srcOrd="4" destOrd="0" parTransId="{FA5DE528-2C35-4603-B11B-A26D1B7E1B21}" sibTransId="{AB679912-EA37-422B-A0D3-AF2DDC3A3700}"/>
    <dgm:cxn modelId="{4DF6A6B6-8B1F-473E-B518-ED95B6970598}" type="presOf" srcId="{B2D3649C-2D04-46F4-B1BC-A9B4A5B8E4FE}" destId="{8F94B70A-8F83-4877-AB0D-5C228DA25E0D}" srcOrd="0" destOrd="0" presId="urn:microsoft.com/office/officeart/2005/8/layout/radial1"/>
    <dgm:cxn modelId="{AE2C7FB7-4FBB-47FA-BCB0-ABBC1458FB4A}" srcId="{EE9C3B6B-DC25-403D-8692-A292DC02790B}" destId="{941C3C14-11A6-437D-B5AE-9228AB46FB31}" srcOrd="0" destOrd="0" parTransId="{9EA65BFF-B9A6-4886-85E5-D55A460DF896}" sibTransId="{15F2BEF7-BF33-42A4-BACD-DAF97D543AB9}"/>
    <dgm:cxn modelId="{797F40C0-3045-4422-98B0-F665C885AC7D}" srcId="{941C3C14-11A6-437D-B5AE-9228AB46FB31}" destId="{3C2910E6-D17D-4982-A573-5187A5105FED}" srcOrd="3" destOrd="0" parTransId="{88D4A47D-3E52-49EE-AB9D-94FA71FED89A}" sibTransId="{872DB75F-7E8B-4A02-AF32-596BA328B320}"/>
    <dgm:cxn modelId="{1FDDF5C6-DE99-495A-939B-8D067FB93845}" type="presOf" srcId="{EE9C3B6B-DC25-403D-8692-A292DC02790B}" destId="{131EBF05-CED9-44DE-8D43-2394629C20B7}" srcOrd="0" destOrd="0" presId="urn:microsoft.com/office/officeart/2005/8/layout/radial1"/>
    <dgm:cxn modelId="{AC94AACC-03EA-4A3C-8F3F-ABEE16E5C749}" type="presOf" srcId="{DD4DA1D4-BBDD-48D9-AB8A-40E5113CE365}" destId="{E9ABCC32-0686-443A-8878-F7F5B0E59348}" srcOrd="1" destOrd="0" presId="urn:microsoft.com/office/officeart/2005/8/layout/radial1"/>
    <dgm:cxn modelId="{932A10D3-9795-4C02-96DC-BA4F73B5A63C}" srcId="{941C3C14-11A6-437D-B5AE-9228AB46FB31}" destId="{177FFAFB-D2A1-4F7C-A716-F1F9F96E04EA}" srcOrd="2" destOrd="0" parTransId="{DD4DA1D4-BBDD-48D9-AB8A-40E5113CE365}" sibTransId="{09824CBA-5811-420A-BEF7-835674A9AC6B}"/>
    <dgm:cxn modelId="{5F4432E0-C67C-407C-A76A-57DC8171540C}" type="presOf" srcId="{19C1DA88-6AC6-4FEB-8B6A-271DC5C78299}" destId="{1AB1D368-36F2-4612-A0D2-2294B2167392}" srcOrd="1" destOrd="0" presId="urn:microsoft.com/office/officeart/2005/8/layout/radial1"/>
    <dgm:cxn modelId="{734613E5-622A-43BE-B6CB-280B0C2F20E1}" type="presOf" srcId="{AFC9BA00-8C15-4039-9AC3-2292B3E641B7}" destId="{079FDA7E-E1E8-4786-8C88-A0AF386FEA64}" srcOrd="1" destOrd="0" presId="urn:microsoft.com/office/officeart/2005/8/layout/radial1"/>
    <dgm:cxn modelId="{A41551EB-08F8-4F6F-BBD2-A2CDB31E4817}" srcId="{941C3C14-11A6-437D-B5AE-9228AB46FB31}" destId="{CD1737D7-A96B-4C22-9403-2CBF5E93FE82}" srcOrd="1" destOrd="0" parTransId="{AFC9BA00-8C15-4039-9AC3-2292B3E641B7}" sibTransId="{FFF20F38-D82D-4242-9DFB-DED9A09AF21B}"/>
    <dgm:cxn modelId="{991B94EE-9092-49E5-AAA8-DE40837CF4D6}" type="presOf" srcId="{552F4830-E42C-4E26-825A-21F514410DDF}" destId="{620D8372-80D5-4857-8AD2-550D961887FC}" srcOrd="0" destOrd="0" presId="urn:microsoft.com/office/officeart/2005/8/layout/radial1"/>
    <dgm:cxn modelId="{5FF6D6FA-548D-4553-BD67-ED337B825582}" type="presOf" srcId="{2144ADFA-6FDE-4BF5-937F-BE648F140D9F}" destId="{0DCAD9CB-FECC-4C62-996A-0A0ACC98D529}" srcOrd="1" destOrd="0" presId="urn:microsoft.com/office/officeart/2005/8/layout/radial1"/>
    <dgm:cxn modelId="{FFA945FD-2212-4F07-A70D-0154A8AD5935}" srcId="{941C3C14-11A6-437D-B5AE-9228AB46FB31}" destId="{B2D3649C-2D04-46F4-B1BC-A9B4A5B8E4FE}" srcOrd="5" destOrd="0" parTransId="{2144ADFA-6FDE-4BF5-937F-BE648F140D9F}" sibTransId="{427BA651-79E4-4CBC-979E-76B5DFFB0B1E}"/>
    <dgm:cxn modelId="{5697DAD0-E3FD-43F6-8D0D-4ED2D40244DF}" type="presParOf" srcId="{131EBF05-CED9-44DE-8D43-2394629C20B7}" destId="{CA8DDF4E-53A6-4A01-92E9-AC3D5D9E5752}" srcOrd="0" destOrd="0" presId="urn:microsoft.com/office/officeart/2005/8/layout/radial1"/>
    <dgm:cxn modelId="{F28E8FB7-CF9E-42A2-87A5-FCE3E3B152F1}" type="presParOf" srcId="{131EBF05-CED9-44DE-8D43-2394629C20B7}" destId="{BC86C9FC-630D-4638-A7D3-38B5488CF53A}" srcOrd="1" destOrd="0" presId="urn:microsoft.com/office/officeart/2005/8/layout/radial1"/>
    <dgm:cxn modelId="{DB2A9D49-B73F-47F0-9B85-C9CA3504CF4D}" type="presParOf" srcId="{BC86C9FC-630D-4638-A7D3-38B5488CF53A}" destId="{1AB1D368-36F2-4612-A0D2-2294B2167392}" srcOrd="0" destOrd="0" presId="urn:microsoft.com/office/officeart/2005/8/layout/radial1"/>
    <dgm:cxn modelId="{2AB41FC3-1305-4B83-AC7E-00E8BA2CF4C2}" type="presParOf" srcId="{131EBF05-CED9-44DE-8D43-2394629C20B7}" destId="{69DBF79B-B567-42A1-A58D-2745FAB3A69E}" srcOrd="2" destOrd="0" presId="urn:microsoft.com/office/officeart/2005/8/layout/radial1"/>
    <dgm:cxn modelId="{80ED1062-0268-4161-B9C7-6CB9295116B7}" type="presParOf" srcId="{131EBF05-CED9-44DE-8D43-2394629C20B7}" destId="{C705733B-A10F-4E06-A6F7-DCF89715758D}" srcOrd="3" destOrd="0" presId="urn:microsoft.com/office/officeart/2005/8/layout/radial1"/>
    <dgm:cxn modelId="{31705281-95AC-49EF-9AFA-D5F5468CF3C0}" type="presParOf" srcId="{C705733B-A10F-4E06-A6F7-DCF89715758D}" destId="{079FDA7E-E1E8-4786-8C88-A0AF386FEA64}" srcOrd="0" destOrd="0" presId="urn:microsoft.com/office/officeart/2005/8/layout/radial1"/>
    <dgm:cxn modelId="{99B8080F-AC4A-44C0-8991-0716BB2E6922}" type="presParOf" srcId="{131EBF05-CED9-44DE-8D43-2394629C20B7}" destId="{7082C9E7-BB7E-4EDC-8E2C-B4B30EF78C41}" srcOrd="4" destOrd="0" presId="urn:microsoft.com/office/officeart/2005/8/layout/radial1"/>
    <dgm:cxn modelId="{E4A93734-1E87-4594-ABE0-92F23C8E6332}" type="presParOf" srcId="{131EBF05-CED9-44DE-8D43-2394629C20B7}" destId="{833FCFA5-3519-42C9-A4B4-D645EA50F319}" srcOrd="5" destOrd="0" presId="urn:microsoft.com/office/officeart/2005/8/layout/radial1"/>
    <dgm:cxn modelId="{C0F46BF1-5C73-4591-97DB-48BB731DC61C}" type="presParOf" srcId="{833FCFA5-3519-42C9-A4B4-D645EA50F319}" destId="{E9ABCC32-0686-443A-8878-F7F5B0E59348}" srcOrd="0" destOrd="0" presId="urn:microsoft.com/office/officeart/2005/8/layout/radial1"/>
    <dgm:cxn modelId="{99B4B591-8DDF-491A-B953-52AF58DC98DB}" type="presParOf" srcId="{131EBF05-CED9-44DE-8D43-2394629C20B7}" destId="{6D0EAE96-462D-4740-A201-8B12551CF488}" srcOrd="6" destOrd="0" presId="urn:microsoft.com/office/officeart/2005/8/layout/radial1"/>
    <dgm:cxn modelId="{407A7DC5-A806-487E-B642-1C3FB00BADF6}" type="presParOf" srcId="{131EBF05-CED9-44DE-8D43-2394629C20B7}" destId="{8B78E3B1-5B40-4D40-A9D2-9ED9C1811048}" srcOrd="7" destOrd="0" presId="urn:microsoft.com/office/officeart/2005/8/layout/radial1"/>
    <dgm:cxn modelId="{7FC29EC8-1421-4D08-A485-0E7F7BB24400}" type="presParOf" srcId="{8B78E3B1-5B40-4D40-A9D2-9ED9C1811048}" destId="{1C4D7FFB-B43C-464D-A202-5725BC636ADD}" srcOrd="0" destOrd="0" presId="urn:microsoft.com/office/officeart/2005/8/layout/radial1"/>
    <dgm:cxn modelId="{D0E7D7E0-DCC5-4FE1-8B69-238E56459E56}" type="presParOf" srcId="{131EBF05-CED9-44DE-8D43-2394629C20B7}" destId="{DBCFEF54-041E-434E-8AD9-CF9FC0F07AC7}" srcOrd="8" destOrd="0" presId="urn:microsoft.com/office/officeart/2005/8/layout/radial1"/>
    <dgm:cxn modelId="{350DDF86-6675-4B1D-9273-24201EFFFDD4}" type="presParOf" srcId="{131EBF05-CED9-44DE-8D43-2394629C20B7}" destId="{C3920785-AB36-4991-96C7-DC29C5419029}" srcOrd="9" destOrd="0" presId="urn:microsoft.com/office/officeart/2005/8/layout/radial1"/>
    <dgm:cxn modelId="{E615008F-2694-4151-A3C0-80D36AFEE865}" type="presParOf" srcId="{C3920785-AB36-4991-96C7-DC29C5419029}" destId="{E62C60FE-93B3-40B2-9FB3-8B6C3FEF2486}" srcOrd="0" destOrd="0" presId="urn:microsoft.com/office/officeart/2005/8/layout/radial1"/>
    <dgm:cxn modelId="{DB9AC19F-B218-4FEC-9B6A-3587AACA9176}" type="presParOf" srcId="{131EBF05-CED9-44DE-8D43-2394629C20B7}" destId="{620D8372-80D5-4857-8AD2-550D961887FC}" srcOrd="10" destOrd="0" presId="urn:microsoft.com/office/officeart/2005/8/layout/radial1"/>
    <dgm:cxn modelId="{28A238D8-F3E3-464A-9416-968DF35DC5B3}" type="presParOf" srcId="{131EBF05-CED9-44DE-8D43-2394629C20B7}" destId="{54B9747D-342E-42A0-BCFC-FA292F5F5A06}" srcOrd="11" destOrd="0" presId="urn:microsoft.com/office/officeart/2005/8/layout/radial1"/>
    <dgm:cxn modelId="{6882B7BA-6DEC-4719-9E98-B88D0B65421A}" type="presParOf" srcId="{54B9747D-342E-42A0-BCFC-FA292F5F5A06}" destId="{0DCAD9CB-FECC-4C62-996A-0A0ACC98D529}" srcOrd="0" destOrd="0" presId="urn:microsoft.com/office/officeart/2005/8/layout/radial1"/>
    <dgm:cxn modelId="{AA40EF2E-BBC0-4D7C-8CBF-27D065BE9AAC}" type="presParOf" srcId="{131EBF05-CED9-44DE-8D43-2394629C20B7}" destId="{8F94B70A-8F83-4877-AB0D-5C228DA25E0D}"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8DDF4E-53A6-4A01-92E9-AC3D5D9E5752}">
      <dsp:nvSpPr>
        <dsp:cNvPr id="0" name=""/>
        <dsp:cNvSpPr/>
      </dsp:nvSpPr>
      <dsp:spPr>
        <a:xfrm>
          <a:off x="2895598" y="1825687"/>
          <a:ext cx="1042712" cy="104936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YOU</a:t>
          </a:r>
        </a:p>
      </dsp:txBody>
      <dsp:txXfrm>
        <a:off x="3048300" y="1979363"/>
        <a:ext cx="737308" cy="742014"/>
      </dsp:txXfrm>
    </dsp:sp>
    <dsp:sp modelId="{BC86C9FC-630D-4638-A7D3-38B5488CF53A}">
      <dsp:nvSpPr>
        <dsp:cNvPr id="0" name=""/>
        <dsp:cNvSpPr/>
      </dsp:nvSpPr>
      <dsp:spPr>
        <a:xfrm rot="16200000">
          <a:off x="3224955" y="1616640"/>
          <a:ext cx="383998" cy="34096"/>
        </a:xfrm>
        <a:custGeom>
          <a:avLst/>
          <a:gdLst/>
          <a:ahLst/>
          <a:cxnLst/>
          <a:rect l="0" t="0" r="0" b="0"/>
          <a:pathLst>
            <a:path>
              <a:moveTo>
                <a:pt x="0" y="17048"/>
              </a:moveTo>
              <a:lnTo>
                <a:pt x="383998"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407355" y="1624088"/>
        <a:ext cx="19199" cy="19199"/>
      </dsp:txXfrm>
    </dsp:sp>
    <dsp:sp modelId="{69DBF79B-B567-42A1-A58D-2745FAB3A69E}">
      <dsp:nvSpPr>
        <dsp:cNvPr id="0" name=""/>
        <dsp:cNvSpPr/>
      </dsp:nvSpPr>
      <dsp:spPr>
        <a:xfrm>
          <a:off x="2639716" y="-112786"/>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ACTIVITIES</a:t>
          </a:r>
        </a:p>
        <a:p>
          <a:pPr marL="0" lvl="0" indent="0" algn="ctr" defTabSz="400050">
            <a:lnSpc>
              <a:spcPct val="90000"/>
            </a:lnSpc>
            <a:spcBef>
              <a:spcPct val="0"/>
            </a:spcBef>
            <a:spcAft>
              <a:spcPct val="35000"/>
            </a:spcAft>
            <a:buNone/>
          </a:pPr>
          <a:br>
            <a:rPr lang="en-US" sz="900" kern="1200" dirty="0"/>
          </a:br>
          <a:r>
            <a:rPr lang="en-US" sz="900" kern="1200" dirty="0"/>
            <a:t>(Gym, Sports Teams, Book Clubs, Place of Worship)</a:t>
          </a:r>
        </a:p>
      </dsp:txBody>
      <dsp:txXfrm>
        <a:off x="2867364" y="114862"/>
        <a:ext cx="1099180" cy="1099180"/>
      </dsp:txXfrm>
    </dsp:sp>
    <dsp:sp modelId="{C705733B-A10F-4E06-A6F7-DCF89715758D}">
      <dsp:nvSpPr>
        <dsp:cNvPr id="0" name=""/>
        <dsp:cNvSpPr/>
      </dsp:nvSpPr>
      <dsp:spPr>
        <a:xfrm rot="19800000">
          <a:off x="3843287" y="1975606"/>
          <a:ext cx="386499" cy="34096"/>
        </a:xfrm>
        <a:custGeom>
          <a:avLst/>
          <a:gdLst/>
          <a:ahLst/>
          <a:cxnLst/>
          <a:rect l="0" t="0" r="0" b="0"/>
          <a:pathLst>
            <a:path>
              <a:moveTo>
                <a:pt x="0" y="17048"/>
              </a:moveTo>
              <a:lnTo>
                <a:pt x="386499"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026874" y="1982992"/>
        <a:ext cx="19324" cy="19324"/>
      </dsp:txXfrm>
    </dsp:sp>
    <dsp:sp modelId="{7082C9E7-BB7E-4EDC-8E2C-B4B30EF78C41}">
      <dsp:nvSpPr>
        <dsp:cNvPr id="0" name=""/>
        <dsp:cNvSpPr/>
      </dsp:nvSpPr>
      <dsp:spPr>
        <a:xfrm>
          <a:off x="4099766" y="730172"/>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EMPLOYER</a:t>
          </a:r>
        </a:p>
        <a:p>
          <a:pPr marL="0" lvl="0" indent="0" algn="ctr" defTabSz="400050">
            <a:lnSpc>
              <a:spcPct val="90000"/>
            </a:lnSpc>
            <a:spcBef>
              <a:spcPct val="0"/>
            </a:spcBef>
            <a:spcAft>
              <a:spcPct val="35000"/>
            </a:spcAft>
            <a:buNone/>
          </a:pPr>
          <a:br>
            <a:rPr lang="en-US" sz="900" kern="1200" dirty="0"/>
          </a:br>
          <a:r>
            <a:rPr lang="en-US" sz="900" kern="1200" dirty="0"/>
            <a:t>Co-workers, Vendors, Clients, Competitors, Other Locations/Branches</a:t>
          </a:r>
        </a:p>
      </dsp:txBody>
      <dsp:txXfrm>
        <a:off x="4327414" y="957820"/>
        <a:ext cx="1099180" cy="1099180"/>
      </dsp:txXfrm>
    </dsp:sp>
    <dsp:sp modelId="{833FCFA5-3519-42C9-A4B4-D645EA50F319}">
      <dsp:nvSpPr>
        <dsp:cNvPr id="0" name=""/>
        <dsp:cNvSpPr/>
      </dsp:nvSpPr>
      <dsp:spPr>
        <a:xfrm rot="1800000">
          <a:off x="3843287" y="2691038"/>
          <a:ext cx="386499" cy="34096"/>
        </a:xfrm>
        <a:custGeom>
          <a:avLst/>
          <a:gdLst/>
          <a:ahLst/>
          <a:cxnLst/>
          <a:rect l="0" t="0" r="0" b="0"/>
          <a:pathLst>
            <a:path>
              <a:moveTo>
                <a:pt x="0" y="17048"/>
              </a:moveTo>
              <a:lnTo>
                <a:pt x="386499"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4026874" y="2698424"/>
        <a:ext cx="19324" cy="19324"/>
      </dsp:txXfrm>
    </dsp:sp>
    <dsp:sp modelId="{6D0EAE96-462D-4740-A201-8B12551CF488}">
      <dsp:nvSpPr>
        <dsp:cNvPr id="0" name=""/>
        <dsp:cNvSpPr/>
      </dsp:nvSpPr>
      <dsp:spPr>
        <a:xfrm>
          <a:off x="4099766" y="2416092"/>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SCHOOLS</a:t>
          </a:r>
        </a:p>
        <a:p>
          <a:pPr marL="0" lvl="0" indent="0" algn="ctr" defTabSz="400050">
            <a:lnSpc>
              <a:spcPct val="90000"/>
            </a:lnSpc>
            <a:spcBef>
              <a:spcPct val="0"/>
            </a:spcBef>
            <a:spcAft>
              <a:spcPct val="35000"/>
            </a:spcAft>
            <a:buNone/>
          </a:pPr>
          <a:br>
            <a:rPr lang="en-US" sz="900" kern="1200" dirty="0"/>
          </a:br>
          <a:r>
            <a:rPr lang="en-US" sz="900" kern="1200" dirty="0"/>
            <a:t>(PTA, Teachers, Alumni, Service Clubs, HS/College Alumni, Greek Life, Children’s Parents</a:t>
          </a:r>
        </a:p>
      </dsp:txBody>
      <dsp:txXfrm>
        <a:off x="4327414" y="2643740"/>
        <a:ext cx="1099180" cy="1099180"/>
      </dsp:txXfrm>
    </dsp:sp>
    <dsp:sp modelId="{8B78E3B1-5B40-4D40-A9D2-9ED9C1811048}">
      <dsp:nvSpPr>
        <dsp:cNvPr id="0" name=""/>
        <dsp:cNvSpPr/>
      </dsp:nvSpPr>
      <dsp:spPr>
        <a:xfrm rot="5400000">
          <a:off x="3224955" y="3050005"/>
          <a:ext cx="383998" cy="34096"/>
        </a:xfrm>
        <a:custGeom>
          <a:avLst/>
          <a:gdLst/>
          <a:ahLst/>
          <a:cxnLst/>
          <a:rect l="0" t="0" r="0" b="0"/>
          <a:pathLst>
            <a:path>
              <a:moveTo>
                <a:pt x="0" y="17048"/>
              </a:moveTo>
              <a:lnTo>
                <a:pt x="383998"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a:off x="3407355" y="3057453"/>
        <a:ext cx="19199" cy="19199"/>
      </dsp:txXfrm>
    </dsp:sp>
    <dsp:sp modelId="{DBCFEF54-041E-434E-8AD9-CF9FC0F07AC7}">
      <dsp:nvSpPr>
        <dsp:cNvPr id="0" name=""/>
        <dsp:cNvSpPr/>
      </dsp:nvSpPr>
      <dsp:spPr>
        <a:xfrm>
          <a:off x="2639716" y="3259052"/>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FAMILY &amp; FRIENDS</a:t>
          </a:r>
        </a:p>
        <a:p>
          <a:pPr marL="0" lvl="0" indent="0" algn="ctr" defTabSz="400050">
            <a:lnSpc>
              <a:spcPct val="90000"/>
            </a:lnSpc>
            <a:spcBef>
              <a:spcPct val="0"/>
            </a:spcBef>
            <a:spcAft>
              <a:spcPct val="35000"/>
            </a:spcAft>
            <a:buNone/>
          </a:pPr>
          <a:br>
            <a:rPr lang="en-US" sz="900" kern="1200" dirty="0"/>
          </a:br>
          <a:r>
            <a:rPr lang="en-US" sz="900" kern="1200" dirty="0"/>
            <a:t>(Parents, In-laws, Siblings, Aunts, Uncles, Cousins, Grandparents, Neighbors, Friends, Social Media Friends/Followers)</a:t>
          </a:r>
        </a:p>
      </dsp:txBody>
      <dsp:txXfrm>
        <a:off x="2867364" y="3486700"/>
        <a:ext cx="1099180" cy="1099180"/>
      </dsp:txXfrm>
    </dsp:sp>
    <dsp:sp modelId="{C3920785-AB36-4991-96C7-DC29C5419029}">
      <dsp:nvSpPr>
        <dsp:cNvPr id="0" name=""/>
        <dsp:cNvSpPr/>
      </dsp:nvSpPr>
      <dsp:spPr>
        <a:xfrm rot="9000000">
          <a:off x="2604123" y="2691038"/>
          <a:ext cx="386499" cy="34096"/>
        </a:xfrm>
        <a:custGeom>
          <a:avLst/>
          <a:gdLst/>
          <a:ahLst/>
          <a:cxnLst/>
          <a:rect l="0" t="0" r="0" b="0"/>
          <a:pathLst>
            <a:path>
              <a:moveTo>
                <a:pt x="0" y="17048"/>
              </a:moveTo>
              <a:lnTo>
                <a:pt x="386499"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10800000">
        <a:off x="2787710" y="2698424"/>
        <a:ext cx="19324" cy="19324"/>
      </dsp:txXfrm>
    </dsp:sp>
    <dsp:sp modelId="{620D8372-80D5-4857-8AD2-550D961887FC}">
      <dsp:nvSpPr>
        <dsp:cNvPr id="0" name=""/>
        <dsp:cNvSpPr/>
      </dsp:nvSpPr>
      <dsp:spPr>
        <a:xfrm>
          <a:off x="1179667" y="2416092"/>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PERSONAL VENDORS</a:t>
          </a:r>
        </a:p>
        <a:p>
          <a:pPr marL="0" lvl="0" indent="0" algn="ctr" defTabSz="400050">
            <a:lnSpc>
              <a:spcPct val="90000"/>
            </a:lnSpc>
            <a:spcBef>
              <a:spcPct val="0"/>
            </a:spcBef>
            <a:spcAft>
              <a:spcPct val="35000"/>
            </a:spcAft>
            <a:buNone/>
          </a:pPr>
          <a:br>
            <a:rPr lang="en-US" sz="900" kern="1200" dirty="0"/>
          </a:br>
          <a:r>
            <a:rPr lang="en-US" sz="900" kern="1200" dirty="0"/>
            <a:t>(Dry Cleaner, Mechanic, Restaurants, Doctor, Salon, Insurance Agent, Real Estate Agent, Coffee Shop</a:t>
          </a:r>
        </a:p>
      </dsp:txBody>
      <dsp:txXfrm>
        <a:off x="1407315" y="2643740"/>
        <a:ext cx="1099180" cy="1099180"/>
      </dsp:txXfrm>
    </dsp:sp>
    <dsp:sp modelId="{54B9747D-342E-42A0-BCFC-FA292F5F5A06}">
      <dsp:nvSpPr>
        <dsp:cNvPr id="0" name=""/>
        <dsp:cNvSpPr/>
      </dsp:nvSpPr>
      <dsp:spPr>
        <a:xfrm rot="12600000">
          <a:off x="2604123" y="1975606"/>
          <a:ext cx="386499" cy="34096"/>
        </a:xfrm>
        <a:custGeom>
          <a:avLst/>
          <a:gdLst/>
          <a:ahLst/>
          <a:cxnLst/>
          <a:rect l="0" t="0" r="0" b="0"/>
          <a:pathLst>
            <a:path>
              <a:moveTo>
                <a:pt x="0" y="17048"/>
              </a:moveTo>
              <a:lnTo>
                <a:pt x="386499" y="17048"/>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dirty="0"/>
        </a:p>
      </dsp:txBody>
      <dsp:txXfrm rot="10800000">
        <a:off x="2787710" y="1982992"/>
        <a:ext cx="19324" cy="19324"/>
      </dsp:txXfrm>
    </dsp:sp>
    <dsp:sp modelId="{8F94B70A-8F83-4877-AB0D-5C228DA25E0D}">
      <dsp:nvSpPr>
        <dsp:cNvPr id="0" name=""/>
        <dsp:cNvSpPr/>
      </dsp:nvSpPr>
      <dsp:spPr>
        <a:xfrm>
          <a:off x="1179667" y="730172"/>
          <a:ext cx="1554476" cy="1554476"/>
        </a:xfrm>
        <a:prstGeom prst="ellipse">
          <a:avLst/>
        </a:prstGeom>
        <a:solidFill>
          <a:srgbClr val="5A3F99"/>
        </a:solidFill>
        <a:ln w="57150" cap="flat" cmpd="sng" algn="ctr">
          <a:solidFill>
            <a:srgbClr val="8064A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u="sng" kern="1200" dirty="0"/>
            <a:t>COMMUNITY</a:t>
          </a:r>
        </a:p>
        <a:p>
          <a:pPr marL="0" lvl="0" indent="0" algn="ctr" defTabSz="400050">
            <a:lnSpc>
              <a:spcPct val="90000"/>
            </a:lnSpc>
            <a:spcBef>
              <a:spcPct val="0"/>
            </a:spcBef>
            <a:spcAft>
              <a:spcPct val="35000"/>
            </a:spcAft>
            <a:buNone/>
          </a:pPr>
          <a:br>
            <a:rPr lang="en-US" sz="900" b="1" u="sng" kern="1200" dirty="0"/>
          </a:br>
          <a:r>
            <a:rPr lang="en-US" sz="900" kern="1200" dirty="0"/>
            <a:t>Local Businesses, Neighborhood Associations, Civic Clubs, Chamber</a:t>
          </a:r>
        </a:p>
      </dsp:txBody>
      <dsp:txXfrm>
        <a:off x="1407315" y="957820"/>
        <a:ext cx="1099180" cy="109918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343799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149247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2582031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937204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28885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1207277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256238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4290769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319656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3499340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6EF3C17-E8A5-46BC-AF61-F10C82BF0765}" type="datetimeFigureOut">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7D8D1B-693A-420A-93B3-9BC6F33C0271}" type="slidenum">
              <a:rPr lang="en-US" smtClean="0"/>
              <a:t>‹#›</a:t>
            </a:fld>
            <a:endParaRPr lang="en-US" dirty="0"/>
          </a:p>
        </p:txBody>
      </p:sp>
    </p:spTree>
    <p:extLst>
      <p:ext uri="{BB962C8B-B14F-4D97-AF65-F5344CB8AC3E}">
        <p14:creationId xmlns:p14="http://schemas.microsoft.com/office/powerpoint/2010/main" val="3315595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F3C17-E8A5-46BC-AF61-F10C82BF0765}" type="datetimeFigureOut">
              <a:rPr lang="en-US" smtClean="0"/>
              <a:t>5/14/2018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D8D1B-693A-420A-93B3-9BC6F33C0271}" type="slidenum">
              <a:rPr lang="en-US" smtClean="0"/>
              <a:t>‹#›</a:t>
            </a:fld>
            <a:endParaRPr lang="en-US" dirty="0"/>
          </a:p>
        </p:txBody>
      </p:sp>
    </p:spTree>
    <p:extLst>
      <p:ext uri="{BB962C8B-B14F-4D97-AF65-F5344CB8AC3E}">
        <p14:creationId xmlns:p14="http://schemas.microsoft.com/office/powerpoint/2010/main" val="1941167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Arrow Connector 10"/>
          <p:cNvCxnSpPr/>
          <p:nvPr/>
        </p:nvCxnSpPr>
        <p:spPr>
          <a:xfrm flipH="1">
            <a:off x="2105449" y="4800599"/>
            <a:ext cx="32904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257802" y="1831949"/>
            <a:ext cx="1981913"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6762794" y="3521533"/>
            <a:ext cx="476921"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865950" y="4800599"/>
            <a:ext cx="295727"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5" idx="3"/>
          </p:cNvCxnSpPr>
          <p:nvPr/>
        </p:nvCxnSpPr>
        <p:spPr>
          <a:xfrm flipH="1">
            <a:off x="2161306" y="6085483"/>
            <a:ext cx="187729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2105449" y="2683266"/>
            <a:ext cx="493568" cy="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aphicFrame>
        <p:nvGraphicFramePr>
          <p:cNvPr id="4" name="Diagram 3"/>
          <p:cNvGraphicFramePr/>
          <p:nvPr>
            <p:extLst>
              <p:ext uri="{D42A27DB-BD31-4B8C-83A1-F6EECF244321}">
                <p14:modId xmlns:p14="http://schemas.microsoft.com/office/powerpoint/2010/main" val="2663254265"/>
              </p:ext>
            </p:extLst>
          </p:nvPr>
        </p:nvGraphicFramePr>
        <p:xfrm>
          <a:off x="1233052" y="1613882"/>
          <a:ext cx="6833910" cy="4700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7239715" y="4572000"/>
            <a:ext cx="1856509" cy="1892826"/>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5.______________________6.______________________</a:t>
            </a:r>
          </a:p>
          <a:p>
            <a:r>
              <a:rPr lang="en-US" sz="1100" dirty="0"/>
              <a:t>7.______________________</a:t>
            </a:r>
          </a:p>
          <a:p>
            <a:r>
              <a:rPr lang="en-US" sz="1100" dirty="0"/>
              <a:t>8.______________________</a:t>
            </a:r>
          </a:p>
          <a:p>
            <a:endParaRPr lang="en-US" sz="1100" dirty="0"/>
          </a:p>
          <a:p>
            <a:endParaRPr lang="en-US" dirty="0"/>
          </a:p>
        </p:txBody>
      </p:sp>
      <p:sp>
        <p:nvSpPr>
          <p:cNvPr id="5" name="TextBox 4"/>
          <p:cNvSpPr txBox="1"/>
          <p:nvPr/>
        </p:nvSpPr>
        <p:spPr>
          <a:xfrm>
            <a:off x="304797" y="5139070"/>
            <a:ext cx="1856509" cy="1892826"/>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5.______________________6.______________________</a:t>
            </a:r>
          </a:p>
          <a:p>
            <a:r>
              <a:rPr lang="en-US" sz="1100" dirty="0"/>
              <a:t>7.______________________</a:t>
            </a:r>
          </a:p>
          <a:p>
            <a:r>
              <a:rPr lang="en-US" sz="1100" dirty="0"/>
              <a:t>8.______________________</a:t>
            </a:r>
          </a:p>
          <a:p>
            <a:endParaRPr lang="en-US" sz="1100" dirty="0"/>
          </a:p>
          <a:p>
            <a:endParaRPr lang="en-US" dirty="0"/>
          </a:p>
        </p:txBody>
      </p:sp>
      <p:sp>
        <p:nvSpPr>
          <p:cNvPr id="6" name="TextBox 5"/>
          <p:cNvSpPr txBox="1"/>
          <p:nvPr/>
        </p:nvSpPr>
        <p:spPr>
          <a:xfrm>
            <a:off x="7239715" y="2907773"/>
            <a:ext cx="1856509" cy="1892826"/>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5.______________________6.______________________</a:t>
            </a:r>
          </a:p>
          <a:p>
            <a:r>
              <a:rPr lang="en-US" sz="1100" dirty="0"/>
              <a:t>7.______________________</a:t>
            </a:r>
          </a:p>
          <a:p>
            <a:r>
              <a:rPr lang="en-US" sz="1100" dirty="0"/>
              <a:t>8.______________________</a:t>
            </a:r>
          </a:p>
          <a:p>
            <a:endParaRPr lang="en-US" sz="1100" dirty="0"/>
          </a:p>
          <a:p>
            <a:endParaRPr lang="en-US" dirty="0"/>
          </a:p>
        </p:txBody>
      </p:sp>
      <p:sp>
        <p:nvSpPr>
          <p:cNvPr id="7" name="TextBox 6"/>
          <p:cNvSpPr txBox="1"/>
          <p:nvPr/>
        </p:nvSpPr>
        <p:spPr>
          <a:xfrm>
            <a:off x="7239715" y="1236921"/>
            <a:ext cx="1856509" cy="1892826"/>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5.______________________6.______________________</a:t>
            </a:r>
          </a:p>
          <a:p>
            <a:r>
              <a:rPr lang="en-US" sz="1100" dirty="0"/>
              <a:t>7.______________________</a:t>
            </a:r>
          </a:p>
          <a:p>
            <a:r>
              <a:rPr lang="en-US" sz="1100" dirty="0"/>
              <a:t>8.______________________</a:t>
            </a:r>
          </a:p>
          <a:p>
            <a:endParaRPr lang="en-US" sz="1100" dirty="0"/>
          </a:p>
          <a:p>
            <a:endParaRPr lang="en-US" dirty="0"/>
          </a:p>
        </p:txBody>
      </p:sp>
      <p:sp>
        <p:nvSpPr>
          <p:cNvPr id="8" name="TextBox 7"/>
          <p:cNvSpPr txBox="1"/>
          <p:nvPr/>
        </p:nvSpPr>
        <p:spPr>
          <a:xfrm>
            <a:off x="287074" y="3521533"/>
            <a:ext cx="1856509" cy="1892826"/>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5.______________________6.______________________</a:t>
            </a:r>
          </a:p>
          <a:p>
            <a:r>
              <a:rPr lang="en-US" sz="1100" dirty="0"/>
              <a:t>7.______________________</a:t>
            </a:r>
          </a:p>
          <a:p>
            <a:r>
              <a:rPr lang="en-US" sz="1100" dirty="0"/>
              <a:t>8.______________________</a:t>
            </a:r>
          </a:p>
          <a:p>
            <a:endParaRPr lang="en-US" sz="1100" dirty="0"/>
          </a:p>
          <a:p>
            <a:endParaRPr lang="en-US" dirty="0"/>
          </a:p>
        </p:txBody>
      </p:sp>
      <p:sp>
        <p:nvSpPr>
          <p:cNvPr id="9" name="TextBox 8"/>
          <p:cNvSpPr txBox="1"/>
          <p:nvPr/>
        </p:nvSpPr>
        <p:spPr>
          <a:xfrm>
            <a:off x="304795" y="1930884"/>
            <a:ext cx="1856509" cy="1723549"/>
          </a:xfrm>
          <a:prstGeom prst="rect">
            <a:avLst/>
          </a:prstGeom>
          <a:noFill/>
        </p:spPr>
        <p:txBody>
          <a:bodyPr wrap="square" rtlCol="0">
            <a:spAutoFit/>
          </a:bodyPr>
          <a:lstStyle/>
          <a:p>
            <a:r>
              <a:rPr lang="en-US" sz="1100" dirty="0"/>
              <a:t>1.______________________</a:t>
            </a:r>
          </a:p>
          <a:p>
            <a:r>
              <a:rPr lang="en-US" sz="1100" dirty="0"/>
              <a:t>2.______________________</a:t>
            </a:r>
          </a:p>
          <a:p>
            <a:r>
              <a:rPr lang="en-US" sz="1100" dirty="0"/>
              <a:t>3.______________________</a:t>
            </a:r>
          </a:p>
          <a:p>
            <a:r>
              <a:rPr lang="en-US" sz="1100" dirty="0"/>
              <a:t>4.______________________</a:t>
            </a:r>
          </a:p>
          <a:p>
            <a:r>
              <a:rPr lang="en-US" sz="1100" dirty="0"/>
              <a:t>5.______________________</a:t>
            </a:r>
          </a:p>
          <a:p>
            <a:r>
              <a:rPr lang="en-US" sz="1100" dirty="0"/>
              <a:t>6.______________________</a:t>
            </a:r>
          </a:p>
          <a:p>
            <a:r>
              <a:rPr lang="en-US" sz="1100" dirty="0"/>
              <a:t>7.______________________</a:t>
            </a:r>
          </a:p>
          <a:p>
            <a:r>
              <a:rPr lang="en-US" sz="1100" dirty="0"/>
              <a:t>8.______________________</a:t>
            </a:r>
          </a:p>
          <a:p>
            <a:endParaRPr lang="en-US" dirty="0"/>
          </a:p>
        </p:txBody>
      </p:sp>
      <p:sp>
        <p:nvSpPr>
          <p:cNvPr id="41" name="TextBox 40"/>
          <p:cNvSpPr txBox="1"/>
          <p:nvPr/>
        </p:nvSpPr>
        <p:spPr>
          <a:xfrm>
            <a:off x="3969579" y="311644"/>
            <a:ext cx="3962400" cy="369332"/>
          </a:xfrm>
          <a:prstGeom prst="rect">
            <a:avLst/>
          </a:prstGeom>
          <a:noFill/>
        </p:spPr>
        <p:txBody>
          <a:bodyPr wrap="square" rtlCol="0">
            <a:spAutoFit/>
          </a:bodyPr>
          <a:lstStyle/>
          <a:p>
            <a:pPr algn="ctr"/>
            <a:r>
              <a:rPr lang="en-US" b="1" dirty="0"/>
              <a:t>Who do You Know?</a:t>
            </a:r>
          </a:p>
        </p:txBody>
      </p:sp>
      <p:sp>
        <p:nvSpPr>
          <p:cNvPr id="42" name="TextBox 41"/>
          <p:cNvSpPr txBox="1"/>
          <p:nvPr/>
        </p:nvSpPr>
        <p:spPr>
          <a:xfrm>
            <a:off x="3016058" y="681568"/>
            <a:ext cx="5869443" cy="600164"/>
          </a:xfrm>
          <a:prstGeom prst="rect">
            <a:avLst/>
          </a:prstGeom>
          <a:noFill/>
        </p:spPr>
        <p:txBody>
          <a:bodyPr wrap="square" rtlCol="0">
            <a:spAutoFit/>
          </a:bodyPr>
          <a:lstStyle/>
          <a:p>
            <a:pPr algn="ctr"/>
            <a:r>
              <a:rPr lang="en-US" sz="1100" i="1" dirty="0"/>
              <a:t>Think about all the people whose lives you touch and ask them to join you in the celebration of Friendship.  Follow this chart to help identify potential Team Captains, Sponsors, and Friendship Walk Committee members.  Before you know it, you’ll have a whole list of people to ask for support!</a:t>
            </a:r>
          </a:p>
        </p:txBody>
      </p:sp>
      <p:pic>
        <p:nvPicPr>
          <p:cNvPr id="14" name="Picture 13">
            <a:extLst>
              <a:ext uri="{FF2B5EF4-FFF2-40B4-BE49-F238E27FC236}">
                <a16:creationId xmlns:a16="http://schemas.microsoft.com/office/drawing/2014/main" id="{3715C44B-EE18-4DDF-9A9A-62F4796ED3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8499" y="271260"/>
            <a:ext cx="2798307" cy="999831"/>
          </a:xfrm>
          <a:prstGeom prst="rect">
            <a:avLst/>
          </a:prstGeom>
        </p:spPr>
      </p:pic>
    </p:spTree>
    <p:extLst>
      <p:ext uri="{BB962C8B-B14F-4D97-AF65-F5344CB8AC3E}">
        <p14:creationId xmlns:p14="http://schemas.microsoft.com/office/powerpoint/2010/main" val="304846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167</Words>
  <Application>Microsoft Office PowerPoint</Application>
  <PresentationFormat>On-screen Show (4:3)</PresentationFormat>
  <Paragraphs>58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Alzheimers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Ward</dc:creator>
  <cp:lastModifiedBy>Kathleen Ward</cp:lastModifiedBy>
  <cp:revision>11</cp:revision>
  <cp:lastPrinted>2015-01-21T14:08:18Z</cp:lastPrinted>
  <dcterms:created xsi:type="dcterms:W3CDTF">2014-04-03T19:11:18Z</dcterms:created>
  <dcterms:modified xsi:type="dcterms:W3CDTF">2018-05-14T17:32:48Z</dcterms:modified>
</cp:coreProperties>
</file>